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 id="2147483707" r:id="rId6"/>
    <p:sldMasterId id="2147483733" r:id="rId7"/>
    <p:sldMasterId id="2147483759" r:id="rId8"/>
    <p:sldMasterId id="2147483785" r:id="rId9"/>
  </p:sldMasterIdLst>
  <p:notesMasterIdLst>
    <p:notesMasterId r:id="rId30"/>
  </p:notesMasterIdLst>
  <p:sldIdLst>
    <p:sldId id="262" r:id="rId10"/>
    <p:sldId id="296" r:id="rId11"/>
    <p:sldId id="323" r:id="rId12"/>
    <p:sldId id="288" r:id="rId13"/>
    <p:sldId id="313" r:id="rId14"/>
    <p:sldId id="310" r:id="rId15"/>
    <p:sldId id="312" r:id="rId16"/>
    <p:sldId id="311" r:id="rId17"/>
    <p:sldId id="309" r:id="rId18"/>
    <p:sldId id="304" r:id="rId19"/>
    <p:sldId id="324" r:id="rId20"/>
    <p:sldId id="305" r:id="rId21"/>
    <p:sldId id="297" r:id="rId22"/>
    <p:sldId id="320" r:id="rId23"/>
    <p:sldId id="301" r:id="rId24"/>
    <p:sldId id="318" r:id="rId25"/>
    <p:sldId id="317" r:id="rId26"/>
    <p:sldId id="321" r:id="rId27"/>
    <p:sldId id="314" r:id="rId28"/>
    <p:sldId id="322" r:id="rId29"/>
  </p:sldIdLst>
  <p:sldSz cx="9144000" cy="5143500" type="screen16x9"/>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12">
          <p15:clr>
            <a:srgbClr val="A4A3A4"/>
          </p15:clr>
        </p15:guide>
        <p15:guide id="2" orient="horz" pos="274">
          <p15:clr>
            <a:srgbClr val="A4A3A4"/>
          </p15:clr>
        </p15:guide>
        <p15:guide id="3" orient="horz" pos="771">
          <p15:clr>
            <a:srgbClr val="A4A3A4"/>
          </p15:clr>
        </p15:guide>
        <p15:guide id="4" orient="horz" pos="704">
          <p15:clr>
            <a:srgbClr val="A4A3A4"/>
          </p15:clr>
        </p15:guide>
        <p15:guide id="5" pos="3920">
          <p15:clr>
            <a:srgbClr val="A4A3A4"/>
          </p15:clr>
        </p15:guide>
        <p15:guide id="6" pos="271">
          <p15:clr>
            <a:srgbClr val="A4A3A4"/>
          </p15:clr>
        </p15:guide>
        <p15:guide id="7" pos="54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E2C68"/>
    <a:srgbClr val="003C7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99" autoAdjust="0"/>
    <p:restoredTop sz="84125" autoAdjust="0"/>
  </p:normalViewPr>
  <p:slideViewPr>
    <p:cSldViewPr snapToGrid="0" showGuides="1">
      <p:cViewPr varScale="1">
        <p:scale>
          <a:sx n="99" d="100"/>
          <a:sy n="99" d="100"/>
        </p:scale>
        <p:origin x="-300" y="-96"/>
      </p:cViewPr>
      <p:guideLst>
        <p:guide orient="horz" pos="2812"/>
        <p:guide orient="horz" pos="274"/>
        <p:guide orient="horz" pos="771"/>
        <p:guide orient="horz" pos="704"/>
        <p:guide pos="3920"/>
        <p:guide pos="271"/>
        <p:guide pos="549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FDA04-D1A4-4BED-8C03-0A4DE7C9C740}" type="doc">
      <dgm:prSet loTypeId="urn:microsoft.com/office/officeart/2005/8/layout/pList2" loCatId="list" qsTypeId="urn:microsoft.com/office/officeart/2005/8/quickstyle/simple1" qsCatId="simple" csTypeId="urn:microsoft.com/office/officeart/2005/8/colors/accent1_1" csCatId="accent1" phldr="1"/>
      <dgm:spPr/>
    </dgm:pt>
    <dgm:pt modelId="{9F2B8D03-4102-4C73-89C5-9E91F4C9FA25}">
      <dgm:prSet phldrT="[Text]" custT="1"/>
      <dgm:spPr>
        <a:solidFill>
          <a:srgbClr val="FFFFFF">
            <a:alpha val="78824"/>
          </a:srgbClr>
        </a:solidFill>
        <a:ln w="12700">
          <a:solidFill>
            <a:schemeClr val="bg1">
              <a:lumMod val="65000"/>
            </a:schemeClr>
          </a:solidFill>
        </a:ln>
      </dgm:spPr>
      <dgm:t>
        <a:bodyPr/>
        <a:lstStyle/>
        <a:p>
          <a:r>
            <a:rPr lang="en-GB" sz="2000" dirty="0"/>
            <a:t>Verification of container mass</a:t>
          </a:r>
        </a:p>
        <a:p>
          <a:endParaRPr lang="en-GB" sz="2200" dirty="0"/>
        </a:p>
      </dgm:t>
    </dgm:pt>
    <dgm:pt modelId="{AE35317F-0CD6-4461-A55C-994D1EC3A728}" type="parTrans" cxnId="{AF44463B-56C3-491D-AC40-1CBC9A8EA973}">
      <dgm:prSet/>
      <dgm:spPr/>
      <dgm:t>
        <a:bodyPr/>
        <a:lstStyle/>
        <a:p>
          <a:endParaRPr lang="en-GB"/>
        </a:p>
      </dgm:t>
    </dgm:pt>
    <dgm:pt modelId="{AFA853EE-318D-44F4-92A3-425447673B83}" type="sibTrans" cxnId="{AF44463B-56C3-491D-AC40-1CBC9A8EA973}">
      <dgm:prSet/>
      <dgm:spPr/>
      <dgm:t>
        <a:bodyPr/>
        <a:lstStyle/>
        <a:p>
          <a:endParaRPr lang="en-GB"/>
        </a:p>
      </dgm:t>
    </dgm:pt>
    <dgm:pt modelId="{5EA2D0C6-029C-4CF8-A6B0-9869D90D3184}">
      <dgm:prSet phldrT="[Text]" custT="1"/>
      <dgm:spPr>
        <a:solidFill>
          <a:srgbClr val="FFFFFF">
            <a:alpha val="78824"/>
          </a:srgbClr>
        </a:solidFill>
        <a:ln w="12700">
          <a:solidFill>
            <a:schemeClr val="bg1">
              <a:lumMod val="65000"/>
            </a:schemeClr>
          </a:solidFill>
        </a:ln>
      </dgm:spPr>
      <dgm:t>
        <a:bodyPr/>
        <a:lstStyle/>
        <a:p>
          <a:r>
            <a:rPr lang="en-GB" sz="2000" dirty="0"/>
            <a:t>Food supply chain provenance</a:t>
          </a:r>
        </a:p>
      </dgm:t>
    </dgm:pt>
    <dgm:pt modelId="{AC16F0EF-29B2-4738-BCB5-E8639A443EF6}" type="parTrans" cxnId="{D41D8A80-79FD-421F-BF06-0679B21A4222}">
      <dgm:prSet/>
      <dgm:spPr/>
      <dgm:t>
        <a:bodyPr/>
        <a:lstStyle/>
        <a:p>
          <a:endParaRPr lang="en-GB"/>
        </a:p>
      </dgm:t>
    </dgm:pt>
    <dgm:pt modelId="{9698EFE4-CF52-4FC6-850C-6F66DB3B1449}" type="sibTrans" cxnId="{D41D8A80-79FD-421F-BF06-0679B21A4222}">
      <dgm:prSet/>
      <dgm:spPr/>
      <dgm:t>
        <a:bodyPr/>
        <a:lstStyle/>
        <a:p>
          <a:endParaRPr lang="en-GB"/>
        </a:p>
      </dgm:t>
    </dgm:pt>
    <dgm:pt modelId="{47C4FF70-FA0C-47E2-81C9-0F3C40BF3D2D}">
      <dgm:prSet phldrT="[Text]" custT="1"/>
      <dgm:spPr>
        <a:solidFill>
          <a:srgbClr val="FFFFFF">
            <a:alpha val="78039"/>
          </a:srgbClr>
        </a:solidFill>
        <a:ln w="12700">
          <a:solidFill>
            <a:schemeClr val="bg1">
              <a:lumMod val="65000"/>
            </a:schemeClr>
          </a:solidFill>
        </a:ln>
      </dgm:spPr>
      <dgm:t>
        <a:bodyPr/>
        <a:lstStyle/>
        <a:p>
          <a:r>
            <a:rPr lang="en-GB" sz="2000" dirty="0"/>
            <a:t>Shipping container tracking</a:t>
          </a:r>
        </a:p>
        <a:p>
          <a:endParaRPr lang="en-GB" sz="1800" dirty="0"/>
        </a:p>
        <a:p>
          <a:r>
            <a:rPr lang="en-GB" sz="1600" dirty="0">
              <a:solidFill>
                <a:schemeClr val="tx1">
                  <a:lumMod val="65000"/>
                  <a:lumOff val="35000"/>
                </a:schemeClr>
              </a:solidFill>
            </a:rPr>
            <a:t>A.P. Moller - Maersk</a:t>
          </a:r>
        </a:p>
      </dgm:t>
    </dgm:pt>
    <dgm:pt modelId="{C2B53ABF-030A-48A9-BB3B-5BAF3FA5763D}" type="parTrans" cxnId="{334F20AE-92A9-4E29-AA2E-FE33EDA5268B}">
      <dgm:prSet/>
      <dgm:spPr/>
      <dgm:t>
        <a:bodyPr/>
        <a:lstStyle/>
        <a:p>
          <a:endParaRPr lang="en-GB"/>
        </a:p>
      </dgm:t>
    </dgm:pt>
    <dgm:pt modelId="{0AF2F1F9-EC0C-4BBF-A927-44CCFDE1B5B4}" type="sibTrans" cxnId="{334F20AE-92A9-4E29-AA2E-FE33EDA5268B}">
      <dgm:prSet/>
      <dgm:spPr/>
      <dgm:t>
        <a:bodyPr/>
        <a:lstStyle/>
        <a:p>
          <a:endParaRPr lang="en-GB"/>
        </a:p>
      </dgm:t>
    </dgm:pt>
    <dgm:pt modelId="{6D7A3E53-CF91-41D1-89C4-2DC7FFDA0BA5}" type="pres">
      <dgm:prSet presAssocID="{520FDA04-D1A4-4BED-8C03-0A4DE7C9C740}" presName="Name0" presStyleCnt="0">
        <dgm:presLayoutVars>
          <dgm:dir/>
          <dgm:resizeHandles val="exact"/>
        </dgm:presLayoutVars>
      </dgm:prSet>
      <dgm:spPr/>
    </dgm:pt>
    <dgm:pt modelId="{7D183820-2EAC-4714-8238-15D3AB23A9C4}" type="pres">
      <dgm:prSet presAssocID="{520FDA04-D1A4-4BED-8C03-0A4DE7C9C740}" presName="bkgdShp" presStyleLbl="alignAccFollowNode1" presStyleIdx="0" presStyleCnt="1"/>
      <dgm:spPr>
        <a:prstGeom prst="rect">
          <a:avLst/>
        </a:prstGeom>
        <a:ln w="12700">
          <a:solidFill>
            <a:schemeClr val="bg1">
              <a:lumMod val="65000"/>
            </a:schemeClr>
          </a:solidFill>
        </a:ln>
      </dgm:spPr>
    </dgm:pt>
    <dgm:pt modelId="{7151E117-8A62-40AF-AA64-24544160AA5E}" type="pres">
      <dgm:prSet presAssocID="{520FDA04-D1A4-4BED-8C03-0A4DE7C9C740}" presName="linComp" presStyleCnt="0"/>
      <dgm:spPr/>
    </dgm:pt>
    <dgm:pt modelId="{C6180C67-BF79-4AB1-9B13-048F8B859EC8}" type="pres">
      <dgm:prSet presAssocID="{9F2B8D03-4102-4C73-89C5-9E91F4C9FA25}" presName="compNode" presStyleCnt="0"/>
      <dgm:spPr/>
    </dgm:pt>
    <dgm:pt modelId="{6D87D6FA-1D4B-4E9C-B4D5-DA45D91153DA}" type="pres">
      <dgm:prSet presAssocID="{9F2B8D03-4102-4C73-89C5-9E91F4C9FA25}" presName="node" presStyleLbl="node1" presStyleIdx="0" presStyleCnt="3">
        <dgm:presLayoutVars>
          <dgm:bulletEnabled val="1"/>
        </dgm:presLayoutVars>
      </dgm:prSet>
      <dgm:spPr>
        <a:prstGeom prst="rect">
          <a:avLst/>
        </a:prstGeom>
      </dgm:spPr>
      <dgm:t>
        <a:bodyPr/>
        <a:lstStyle/>
        <a:p>
          <a:endParaRPr lang="en-GB"/>
        </a:p>
      </dgm:t>
    </dgm:pt>
    <dgm:pt modelId="{179FC1F8-8700-446D-B0A1-813F5B372B2E}" type="pres">
      <dgm:prSet presAssocID="{9F2B8D03-4102-4C73-89C5-9E91F4C9FA25}" presName="invisiNode" presStyleLbl="node1" presStyleIdx="0" presStyleCnt="3"/>
      <dgm:spPr/>
    </dgm:pt>
    <dgm:pt modelId="{1979B157-0600-4ACC-9C56-0BB231B39D48}" type="pres">
      <dgm:prSet presAssocID="{9F2B8D03-4102-4C73-89C5-9E91F4C9FA25}" presName="imagNode" presStyleLbl="fgImgPlace1" presStyleIdx="0" presStyleCnt="3"/>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a:solidFill>
            <a:schemeClr val="bg1">
              <a:lumMod val="65000"/>
            </a:schemeClr>
          </a:solidFill>
        </a:ln>
      </dgm:spPr>
    </dgm:pt>
    <dgm:pt modelId="{66DF01E8-35A6-40CB-9FCE-309298245409}" type="pres">
      <dgm:prSet presAssocID="{AFA853EE-318D-44F4-92A3-425447673B83}" presName="sibTrans" presStyleLbl="sibTrans2D1" presStyleIdx="0" presStyleCnt="0"/>
      <dgm:spPr/>
      <dgm:t>
        <a:bodyPr/>
        <a:lstStyle/>
        <a:p>
          <a:endParaRPr lang="en-GB"/>
        </a:p>
      </dgm:t>
    </dgm:pt>
    <dgm:pt modelId="{89AC314E-808C-462A-9522-E7CD3029B226}" type="pres">
      <dgm:prSet presAssocID="{5EA2D0C6-029C-4CF8-A6B0-9869D90D3184}" presName="compNode" presStyleCnt="0"/>
      <dgm:spPr/>
    </dgm:pt>
    <dgm:pt modelId="{8E97A2A6-D413-4D56-8093-EF35580CFD96}" type="pres">
      <dgm:prSet presAssocID="{5EA2D0C6-029C-4CF8-A6B0-9869D90D3184}" presName="node" presStyleLbl="node1" presStyleIdx="1" presStyleCnt="3">
        <dgm:presLayoutVars>
          <dgm:bulletEnabled val="1"/>
        </dgm:presLayoutVars>
      </dgm:prSet>
      <dgm:spPr>
        <a:prstGeom prst="rect">
          <a:avLst/>
        </a:prstGeom>
      </dgm:spPr>
      <dgm:t>
        <a:bodyPr/>
        <a:lstStyle/>
        <a:p>
          <a:endParaRPr lang="en-GB"/>
        </a:p>
      </dgm:t>
    </dgm:pt>
    <dgm:pt modelId="{956DD5DA-B7A5-436D-BD4C-DF150AD73D4B}" type="pres">
      <dgm:prSet presAssocID="{5EA2D0C6-029C-4CF8-A6B0-9869D90D3184}" presName="invisiNode" presStyleLbl="node1" presStyleIdx="1" presStyleCnt="3"/>
      <dgm:spPr/>
    </dgm:pt>
    <dgm:pt modelId="{5C9F901E-D39B-4162-AFC7-F94C05A117B7}" type="pres">
      <dgm:prSet presAssocID="{5EA2D0C6-029C-4CF8-A6B0-9869D90D3184}" presName="imagNode" presStyleLbl="fgImgPlace1" presStyleIdx="1" presStyleCnt="3"/>
      <dgm:spPr>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a:solidFill>
            <a:schemeClr val="bg1">
              <a:lumMod val="65000"/>
            </a:schemeClr>
          </a:solidFill>
        </a:ln>
      </dgm:spPr>
    </dgm:pt>
    <dgm:pt modelId="{CD0334F6-8761-48A9-9632-87FB2A2E0A20}" type="pres">
      <dgm:prSet presAssocID="{9698EFE4-CF52-4FC6-850C-6F66DB3B1449}" presName="sibTrans" presStyleLbl="sibTrans2D1" presStyleIdx="0" presStyleCnt="0"/>
      <dgm:spPr/>
      <dgm:t>
        <a:bodyPr/>
        <a:lstStyle/>
        <a:p>
          <a:endParaRPr lang="en-GB"/>
        </a:p>
      </dgm:t>
    </dgm:pt>
    <dgm:pt modelId="{9D94BF8B-F0F5-47F0-A3AF-EFA8CD279E90}" type="pres">
      <dgm:prSet presAssocID="{47C4FF70-FA0C-47E2-81C9-0F3C40BF3D2D}" presName="compNode" presStyleCnt="0"/>
      <dgm:spPr/>
    </dgm:pt>
    <dgm:pt modelId="{248B2CBC-71FE-487D-8285-4F7480B9F36B}" type="pres">
      <dgm:prSet presAssocID="{47C4FF70-FA0C-47E2-81C9-0F3C40BF3D2D}" presName="node" presStyleLbl="node1" presStyleIdx="2" presStyleCnt="3">
        <dgm:presLayoutVars>
          <dgm:bulletEnabled val="1"/>
        </dgm:presLayoutVars>
      </dgm:prSet>
      <dgm:spPr>
        <a:prstGeom prst="rect">
          <a:avLst/>
        </a:prstGeom>
      </dgm:spPr>
      <dgm:t>
        <a:bodyPr/>
        <a:lstStyle/>
        <a:p>
          <a:endParaRPr lang="en-GB"/>
        </a:p>
      </dgm:t>
    </dgm:pt>
    <dgm:pt modelId="{01521B89-BE7A-4E37-8D29-890EC81B9933}" type="pres">
      <dgm:prSet presAssocID="{47C4FF70-FA0C-47E2-81C9-0F3C40BF3D2D}" presName="invisiNode" presStyleLbl="node1" presStyleIdx="2" presStyleCnt="3"/>
      <dgm:spPr/>
    </dgm:pt>
    <dgm:pt modelId="{473A733C-D356-44B5-9DD9-C490969CF4CC}" type="pres">
      <dgm:prSet presAssocID="{47C4FF70-FA0C-47E2-81C9-0F3C40BF3D2D}" presName="imagNode" presStyleLbl="fgImgPlace1" presStyleIdx="2" presStyleCnt="3"/>
      <dgm:spPr>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a:solidFill>
            <a:schemeClr val="bg1">
              <a:lumMod val="65000"/>
            </a:schemeClr>
          </a:solidFill>
        </a:ln>
      </dgm:spPr>
    </dgm:pt>
  </dgm:ptLst>
  <dgm:cxnLst>
    <dgm:cxn modelId="{DD70F812-B8CA-4EB8-BBD4-9ADD6CD921C2}" type="presOf" srcId="{5EA2D0C6-029C-4CF8-A6B0-9869D90D3184}" destId="{8E97A2A6-D413-4D56-8093-EF35580CFD96}" srcOrd="0" destOrd="0" presId="urn:microsoft.com/office/officeart/2005/8/layout/pList2"/>
    <dgm:cxn modelId="{334F20AE-92A9-4E29-AA2E-FE33EDA5268B}" srcId="{520FDA04-D1A4-4BED-8C03-0A4DE7C9C740}" destId="{47C4FF70-FA0C-47E2-81C9-0F3C40BF3D2D}" srcOrd="2" destOrd="0" parTransId="{C2B53ABF-030A-48A9-BB3B-5BAF3FA5763D}" sibTransId="{0AF2F1F9-EC0C-4BBF-A927-44CCFDE1B5B4}"/>
    <dgm:cxn modelId="{C43551A1-1907-4FF1-8EF8-CD00377551B5}" type="presOf" srcId="{AFA853EE-318D-44F4-92A3-425447673B83}" destId="{66DF01E8-35A6-40CB-9FCE-309298245409}" srcOrd="0" destOrd="0" presId="urn:microsoft.com/office/officeart/2005/8/layout/pList2"/>
    <dgm:cxn modelId="{4480CFA9-9F23-4C1C-8499-D72732F2F1BB}" type="presOf" srcId="{9698EFE4-CF52-4FC6-850C-6F66DB3B1449}" destId="{CD0334F6-8761-48A9-9632-87FB2A2E0A20}" srcOrd="0" destOrd="0" presId="urn:microsoft.com/office/officeart/2005/8/layout/pList2"/>
    <dgm:cxn modelId="{1A02B49A-4D51-480F-8DD6-6423505AA1BC}" type="presOf" srcId="{47C4FF70-FA0C-47E2-81C9-0F3C40BF3D2D}" destId="{248B2CBC-71FE-487D-8285-4F7480B9F36B}" srcOrd="0" destOrd="0" presId="urn:microsoft.com/office/officeart/2005/8/layout/pList2"/>
    <dgm:cxn modelId="{0B9B8ED5-662B-4568-8D82-0CC8FC3B151A}" type="presOf" srcId="{520FDA04-D1A4-4BED-8C03-0A4DE7C9C740}" destId="{6D7A3E53-CF91-41D1-89C4-2DC7FFDA0BA5}" srcOrd="0" destOrd="0" presId="urn:microsoft.com/office/officeart/2005/8/layout/pList2"/>
    <dgm:cxn modelId="{D41D8A80-79FD-421F-BF06-0679B21A4222}" srcId="{520FDA04-D1A4-4BED-8C03-0A4DE7C9C740}" destId="{5EA2D0C6-029C-4CF8-A6B0-9869D90D3184}" srcOrd="1" destOrd="0" parTransId="{AC16F0EF-29B2-4738-BCB5-E8639A443EF6}" sibTransId="{9698EFE4-CF52-4FC6-850C-6F66DB3B1449}"/>
    <dgm:cxn modelId="{AF44463B-56C3-491D-AC40-1CBC9A8EA973}" srcId="{520FDA04-D1A4-4BED-8C03-0A4DE7C9C740}" destId="{9F2B8D03-4102-4C73-89C5-9E91F4C9FA25}" srcOrd="0" destOrd="0" parTransId="{AE35317F-0CD6-4461-A55C-994D1EC3A728}" sibTransId="{AFA853EE-318D-44F4-92A3-425447673B83}"/>
    <dgm:cxn modelId="{1DEEE148-3D8A-4951-834B-321799074B7F}" type="presOf" srcId="{9F2B8D03-4102-4C73-89C5-9E91F4C9FA25}" destId="{6D87D6FA-1D4B-4E9C-B4D5-DA45D91153DA}" srcOrd="0" destOrd="0" presId="urn:microsoft.com/office/officeart/2005/8/layout/pList2"/>
    <dgm:cxn modelId="{72293F62-DEED-403E-886B-CD575F815370}" type="presParOf" srcId="{6D7A3E53-CF91-41D1-89C4-2DC7FFDA0BA5}" destId="{7D183820-2EAC-4714-8238-15D3AB23A9C4}" srcOrd="0" destOrd="0" presId="urn:microsoft.com/office/officeart/2005/8/layout/pList2"/>
    <dgm:cxn modelId="{83362994-FA14-4433-B251-774BBC783647}" type="presParOf" srcId="{6D7A3E53-CF91-41D1-89C4-2DC7FFDA0BA5}" destId="{7151E117-8A62-40AF-AA64-24544160AA5E}" srcOrd="1" destOrd="0" presId="urn:microsoft.com/office/officeart/2005/8/layout/pList2"/>
    <dgm:cxn modelId="{D1B8908D-7265-412C-88C2-005303D629E2}" type="presParOf" srcId="{7151E117-8A62-40AF-AA64-24544160AA5E}" destId="{C6180C67-BF79-4AB1-9B13-048F8B859EC8}" srcOrd="0" destOrd="0" presId="urn:microsoft.com/office/officeart/2005/8/layout/pList2"/>
    <dgm:cxn modelId="{963AB6C6-4CDB-49AB-9FBB-AD89B32D6C22}" type="presParOf" srcId="{C6180C67-BF79-4AB1-9B13-048F8B859EC8}" destId="{6D87D6FA-1D4B-4E9C-B4D5-DA45D91153DA}" srcOrd="0" destOrd="0" presId="urn:microsoft.com/office/officeart/2005/8/layout/pList2"/>
    <dgm:cxn modelId="{200EB246-6F83-42F6-AD0F-C2ABE59FC3D7}" type="presParOf" srcId="{C6180C67-BF79-4AB1-9B13-048F8B859EC8}" destId="{179FC1F8-8700-446D-B0A1-813F5B372B2E}" srcOrd="1" destOrd="0" presId="urn:microsoft.com/office/officeart/2005/8/layout/pList2"/>
    <dgm:cxn modelId="{93B3E499-B98D-414B-9C48-79469CD79293}" type="presParOf" srcId="{C6180C67-BF79-4AB1-9B13-048F8B859EC8}" destId="{1979B157-0600-4ACC-9C56-0BB231B39D48}" srcOrd="2" destOrd="0" presId="urn:microsoft.com/office/officeart/2005/8/layout/pList2"/>
    <dgm:cxn modelId="{624CF870-D388-45FB-81BA-0025E2A6D1E7}" type="presParOf" srcId="{7151E117-8A62-40AF-AA64-24544160AA5E}" destId="{66DF01E8-35A6-40CB-9FCE-309298245409}" srcOrd="1" destOrd="0" presId="urn:microsoft.com/office/officeart/2005/8/layout/pList2"/>
    <dgm:cxn modelId="{9BF88A85-7578-4493-8EA3-4B479206E740}" type="presParOf" srcId="{7151E117-8A62-40AF-AA64-24544160AA5E}" destId="{89AC314E-808C-462A-9522-E7CD3029B226}" srcOrd="2" destOrd="0" presId="urn:microsoft.com/office/officeart/2005/8/layout/pList2"/>
    <dgm:cxn modelId="{65527E98-A22E-4A3B-BA81-AA9033038314}" type="presParOf" srcId="{89AC314E-808C-462A-9522-E7CD3029B226}" destId="{8E97A2A6-D413-4D56-8093-EF35580CFD96}" srcOrd="0" destOrd="0" presId="urn:microsoft.com/office/officeart/2005/8/layout/pList2"/>
    <dgm:cxn modelId="{0804F1EE-9FBA-47B9-8AE1-BC88736861D1}" type="presParOf" srcId="{89AC314E-808C-462A-9522-E7CD3029B226}" destId="{956DD5DA-B7A5-436D-BD4C-DF150AD73D4B}" srcOrd="1" destOrd="0" presId="urn:microsoft.com/office/officeart/2005/8/layout/pList2"/>
    <dgm:cxn modelId="{E43698DE-5403-477B-8E2A-1D83A8D4F370}" type="presParOf" srcId="{89AC314E-808C-462A-9522-E7CD3029B226}" destId="{5C9F901E-D39B-4162-AFC7-F94C05A117B7}" srcOrd="2" destOrd="0" presId="urn:microsoft.com/office/officeart/2005/8/layout/pList2"/>
    <dgm:cxn modelId="{8164AAE4-DEE7-4BF7-8F84-16D275846177}" type="presParOf" srcId="{7151E117-8A62-40AF-AA64-24544160AA5E}" destId="{CD0334F6-8761-48A9-9632-87FB2A2E0A20}" srcOrd="3" destOrd="0" presId="urn:microsoft.com/office/officeart/2005/8/layout/pList2"/>
    <dgm:cxn modelId="{5F90E89B-7A3F-4466-8AE0-BB2D30482CA0}" type="presParOf" srcId="{7151E117-8A62-40AF-AA64-24544160AA5E}" destId="{9D94BF8B-F0F5-47F0-A3AF-EFA8CD279E90}" srcOrd="4" destOrd="0" presId="urn:microsoft.com/office/officeart/2005/8/layout/pList2"/>
    <dgm:cxn modelId="{A2B0E4EA-5AD6-435E-9C1F-0984F4D7193E}" type="presParOf" srcId="{9D94BF8B-F0F5-47F0-A3AF-EFA8CD279E90}" destId="{248B2CBC-71FE-487D-8285-4F7480B9F36B}" srcOrd="0" destOrd="0" presId="urn:microsoft.com/office/officeart/2005/8/layout/pList2"/>
    <dgm:cxn modelId="{2A88B89B-6616-417B-A441-7420487CD15C}" type="presParOf" srcId="{9D94BF8B-F0F5-47F0-A3AF-EFA8CD279E90}" destId="{01521B89-BE7A-4E37-8D29-890EC81B9933}" srcOrd="1" destOrd="0" presId="urn:microsoft.com/office/officeart/2005/8/layout/pList2"/>
    <dgm:cxn modelId="{191B2FBE-FBF5-468E-B5C0-B6D92F46835E}" type="presParOf" srcId="{9D94BF8B-F0F5-47F0-A3AF-EFA8CD279E90}" destId="{473A733C-D356-44B5-9DD9-C490969CF4CC}"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83820-2EAC-4714-8238-15D3AB23A9C4}">
      <dsp:nvSpPr>
        <dsp:cNvPr id="0" name=""/>
        <dsp:cNvSpPr/>
      </dsp:nvSpPr>
      <dsp:spPr>
        <a:xfrm>
          <a:off x="0" y="0"/>
          <a:ext cx="6225871" cy="1560290"/>
        </a:xfrm>
        <a:prstGeom prst="rect">
          <a:avLst/>
        </a:prstGeom>
        <a:solidFill>
          <a:schemeClr val="lt1">
            <a:alpha val="90000"/>
            <a:tint val="40000"/>
            <a:hueOff val="0"/>
            <a:satOff val="0"/>
            <a:lumOff val="0"/>
            <a:alphaOff val="0"/>
          </a:schemeClr>
        </a:solid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1979B157-0600-4ACC-9C56-0BB231B39D48}">
      <dsp:nvSpPr>
        <dsp:cNvPr id="0" name=""/>
        <dsp:cNvSpPr/>
      </dsp:nvSpPr>
      <dsp:spPr>
        <a:xfrm>
          <a:off x="186776" y="208038"/>
          <a:ext cx="1828849" cy="114421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6D87D6FA-1D4B-4E9C-B4D5-DA45D91153DA}">
      <dsp:nvSpPr>
        <dsp:cNvPr id="0" name=""/>
        <dsp:cNvSpPr/>
      </dsp:nvSpPr>
      <dsp:spPr>
        <a:xfrm rot="10800000">
          <a:off x="186776" y="1560290"/>
          <a:ext cx="1828849" cy="1907021"/>
        </a:xfrm>
        <a:prstGeom prst="rect">
          <a:avLst/>
        </a:prstGeom>
        <a:solidFill>
          <a:srgbClr val="FFFFFF">
            <a:alpha val="78824"/>
          </a:srgbClr>
        </a:solid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GB" sz="2000" kern="1200" dirty="0"/>
            <a:t>Verification of container mass</a:t>
          </a:r>
        </a:p>
        <a:p>
          <a:pPr lvl="0" algn="ctr" defTabSz="889000">
            <a:lnSpc>
              <a:spcPct val="90000"/>
            </a:lnSpc>
            <a:spcBef>
              <a:spcPct val="0"/>
            </a:spcBef>
            <a:spcAft>
              <a:spcPct val="35000"/>
            </a:spcAft>
          </a:pPr>
          <a:endParaRPr lang="en-GB" sz="2200" kern="1200" dirty="0"/>
        </a:p>
      </dsp:txBody>
      <dsp:txXfrm rot="10800000">
        <a:off x="186776" y="1560290"/>
        <a:ext cx="1828849" cy="1907021"/>
      </dsp:txXfrm>
    </dsp:sp>
    <dsp:sp modelId="{5C9F901E-D39B-4162-AFC7-F94C05A117B7}">
      <dsp:nvSpPr>
        <dsp:cNvPr id="0" name=""/>
        <dsp:cNvSpPr/>
      </dsp:nvSpPr>
      <dsp:spPr>
        <a:xfrm>
          <a:off x="2198510" y="208038"/>
          <a:ext cx="1828849" cy="114421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8E97A2A6-D413-4D56-8093-EF35580CFD96}">
      <dsp:nvSpPr>
        <dsp:cNvPr id="0" name=""/>
        <dsp:cNvSpPr/>
      </dsp:nvSpPr>
      <dsp:spPr>
        <a:xfrm rot="10800000">
          <a:off x="2198510" y="1560290"/>
          <a:ext cx="1828849" cy="1907021"/>
        </a:xfrm>
        <a:prstGeom prst="rect">
          <a:avLst/>
        </a:prstGeom>
        <a:solidFill>
          <a:srgbClr val="FFFFFF">
            <a:alpha val="78824"/>
          </a:srgbClr>
        </a:solid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GB" sz="2000" kern="1200" dirty="0"/>
            <a:t>Food supply chain provenance</a:t>
          </a:r>
        </a:p>
      </dsp:txBody>
      <dsp:txXfrm rot="10800000">
        <a:off x="2198510" y="1560290"/>
        <a:ext cx="1828849" cy="1907021"/>
      </dsp:txXfrm>
    </dsp:sp>
    <dsp:sp modelId="{473A733C-D356-44B5-9DD9-C490969CF4CC}">
      <dsp:nvSpPr>
        <dsp:cNvPr id="0" name=""/>
        <dsp:cNvSpPr/>
      </dsp:nvSpPr>
      <dsp:spPr>
        <a:xfrm>
          <a:off x="4210245" y="208038"/>
          <a:ext cx="1828849" cy="114421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248B2CBC-71FE-487D-8285-4F7480B9F36B}">
      <dsp:nvSpPr>
        <dsp:cNvPr id="0" name=""/>
        <dsp:cNvSpPr/>
      </dsp:nvSpPr>
      <dsp:spPr>
        <a:xfrm rot="10800000">
          <a:off x="4210245" y="1560290"/>
          <a:ext cx="1828849" cy="1907021"/>
        </a:xfrm>
        <a:prstGeom prst="rect">
          <a:avLst/>
        </a:prstGeom>
        <a:solidFill>
          <a:srgbClr val="FFFFFF">
            <a:alpha val="78039"/>
          </a:srgbClr>
        </a:solid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GB" sz="2000" kern="1200" dirty="0"/>
            <a:t>Shipping container tracking</a:t>
          </a:r>
        </a:p>
        <a:p>
          <a:pPr lvl="0" algn="ctr" defTabSz="889000">
            <a:lnSpc>
              <a:spcPct val="90000"/>
            </a:lnSpc>
            <a:spcBef>
              <a:spcPct val="0"/>
            </a:spcBef>
            <a:spcAft>
              <a:spcPct val="35000"/>
            </a:spcAft>
          </a:pPr>
          <a:endParaRPr lang="en-GB" sz="1800" kern="1200" dirty="0"/>
        </a:p>
        <a:p>
          <a:pPr lvl="0" algn="ctr" defTabSz="889000">
            <a:lnSpc>
              <a:spcPct val="90000"/>
            </a:lnSpc>
            <a:spcBef>
              <a:spcPct val="0"/>
            </a:spcBef>
            <a:spcAft>
              <a:spcPct val="35000"/>
            </a:spcAft>
          </a:pPr>
          <a:r>
            <a:rPr lang="en-GB" sz="1600" kern="1200" dirty="0">
              <a:solidFill>
                <a:schemeClr val="tx1">
                  <a:lumMod val="65000"/>
                  <a:lumOff val="35000"/>
                </a:schemeClr>
              </a:solidFill>
            </a:rPr>
            <a:t>A.P. Moller - Maersk</a:t>
          </a:r>
        </a:p>
      </dsp:txBody>
      <dsp:txXfrm rot="10800000">
        <a:off x="4210245" y="1560290"/>
        <a:ext cx="1828849" cy="190702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D44306D9-D9E9-4EA5-813D-375E6C093ED6}" type="datetimeFigureOut">
              <a:rPr lang="en-GB" smtClean="0"/>
              <a:t>30/01/2018</a:t>
            </a:fld>
            <a:endParaRPr lang="en-GB"/>
          </a:p>
        </p:txBody>
      </p:sp>
      <p:sp>
        <p:nvSpPr>
          <p:cNvPr id="4" name="Slide Image Placeholder 3"/>
          <p:cNvSpPr>
            <a:spLocks noGrp="1" noRot="1" noChangeAspect="1"/>
          </p:cNvSpPr>
          <p:nvPr>
            <p:ph type="sldImg" idx="2"/>
          </p:nvPr>
        </p:nvSpPr>
        <p:spPr>
          <a:xfrm>
            <a:off x="104775" y="750888"/>
            <a:ext cx="6680200"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439B9481-87FC-4BF7-B045-54D6BDF02FFD}" type="slidenum">
              <a:rPr lang="en-GB" smtClean="0"/>
              <a:t>‹#›</a:t>
            </a:fld>
            <a:endParaRPr lang="en-GB"/>
          </a:p>
        </p:txBody>
      </p:sp>
    </p:spTree>
    <p:extLst>
      <p:ext uri="{BB962C8B-B14F-4D97-AF65-F5344CB8AC3E}">
        <p14:creationId xmlns:p14="http://schemas.microsoft.com/office/powerpoint/2010/main" val="347876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1</a:t>
            </a:fld>
            <a:endParaRPr lang="en-GB"/>
          </a:p>
        </p:txBody>
      </p:sp>
    </p:spTree>
    <p:extLst>
      <p:ext uri="{BB962C8B-B14F-4D97-AF65-F5344CB8AC3E}">
        <p14:creationId xmlns:p14="http://schemas.microsoft.com/office/powerpoint/2010/main" val="178839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a:t>
            </a:r>
            <a:r>
              <a:rPr lang="en-GB" baseline="0" dirty="0"/>
              <a:t> engineer, I often think about things from a requirements or a need perspective, and I tried to approach the research in this way.</a:t>
            </a:r>
          </a:p>
          <a:p>
            <a:r>
              <a:rPr lang="en-GB" baseline="0" dirty="0"/>
              <a:t>So the work conducted considered three key questions in the context of the charitable interests of engineering and safety</a:t>
            </a:r>
          </a:p>
        </p:txBody>
      </p:sp>
      <p:sp>
        <p:nvSpPr>
          <p:cNvPr id="4" name="Slide Number Placeholder 3"/>
          <p:cNvSpPr>
            <a:spLocks noGrp="1"/>
          </p:cNvSpPr>
          <p:nvPr>
            <p:ph type="sldNum" sz="quarter" idx="10"/>
          </p:nvPr>
        </p:nvSpPr>
        <p:spPr/>
        <p:txBody>
          <a:bodyPr/>
          <a:lstStyle/>
          <a:p>
            <a:fld id="{439B9481-87FC-4BF7-B045-54D6BDF02FFD}" type="slidenum">
              <a:rPr lang="en-GB" smtClean="0"/>
              <a:t>10</a:t>
            </a:fld>
            <a:endParaRPr lang="en-GB"/>
          </a:p>
        </p:txBody>
      </p:sp>
    </p:spTree>
    <p:extLst>
      <p:ext uri="{BB962C8B-B14F-4D97-AF65-F5344CB8AC3E}">
        <p14:creationId xmlns:p14="http://schemas.microsoft.com/office/powerpoint/2010/main" val="108057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a:t>
            </a:r>
            <a:r>
              <a:rPr lang="en-GB" baseline="0" dirty="0"/>
              <a:t> engineer, I often think about things from a requirements or a need perspective, and I tried to approach the research in this way.</a:t>
            </a:r>
          </a:p>
          <a:p>
            <a:r>
              <a:rPr lang="en-GB" baseline="0" dirty="0"/>
              <a:t>So the work conducted considered three key questions in the context of the charitable interests of engineering and safety</a:t>
            </a:r>
          </a:p>
        </p:txBody>
      </p:sp>
      <p:sp>
        <p:nvSpPr>
          <p:cNvPr id="4" name="Slide Number Placeholder 3"/>
          <p:cNvSpPr>
            <a:spLocks noGrp="1"/>
          </p:cNvSpPr>
          <p:nvPr>
            <p:ph type="sldNum" sz="quarter" idx="10"/>
          </p:nvPr>
        </p:nvSpPr>
        <p:spPr/>
        <p:txBody>
          <a:bodyPr/>
          <a:lstStyle/>
          <a:p>
            <a:fld id="{439B9481-87FC-4BF7-B045-54D6BDF02FFD}" type="slidenum">
              <a:rPr lang="en-GB" smtClean="0"/>
              <a:t>11</a:t>
            </a:fld>
            <a:endParaRPr lang="en-GB"/>
          </a:p>
        </p:txBody>
      </p:sp>
    </p:spTree>
    <p:extLst>
      <p:ext uri="{BB962C8B-B14F-4D97-AF65-F5344CB8AC3E}">
        <p14:creationId xmlns:p14="http://schemas.microsoft.com/office/powerpoint/2010/main" val="108057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altLang="en-US" dirty="0">
                <a:cs typeface="Arial" pitchFamily="34" charset="0"/>
              </a:rPr>
              <a:t>Rapid developments in technology and the digital economy, the backbone of the fourth industrial revolution, are transforming the way we live and work, creating enormous opportunities and challenges for society and business, but it is also creates new challenges and risks that must be managed.  </a:t>
            </a:r>
          </a:p>
          <a:p>
            <a:pPr defTabSz="966155">
              <a:defRPr/>
            </a:pPr>
            <a:endParaRPr lang="en-GB" altLang="en-US" dirty="0">
              <a:cs typeface="Arial" pitchFamily="34" charset="0"/>
            </a:endParaRPr>
          </a:p>
          <a:p>
            <a:pPr defTabSz="966155">
              <a:defRPr/>
            </a:pPr>
            <a:r>
              <a:rPr lang="en-GB" altLang="en-US" dirty="0">
                <a:cs typeface="Arial" pitchFamily="34" charset="0"/>
              </a:rPr>
              <a:t>Further, the global trade in goods and services relies on the safe, secure and sustainable operation of the critical infrastructure and systems in our ever-more complex but opaque</a:t>
            </a:r>
            <a:r>
              <a:rPr lang="en-GB" altLang="en-US" baseline="0" dirty="0">
                <a:cs typeface="Arial" pitchFamily="34" charset="0"/>
              </a:rPr>
              <a:t> </a:t>
            </a:r>
            <a:r>
              <a:rPr lang="en-GB" altLang="en-US" dirty="0">
                <a:cs typeface="Arial" pitchFamily="34" charset="0"/>
              </a:rPr>
              <a:t>global supply chain.</a:t>
            </a:r>
          </a:p>
          <a:p>
            <a:pPr defTabSz="966155">
              <a:defRPr/>
            </a:pPr>
            <a:endParaRPr lang="en-GB" altLang="en-US" dirty="0">
              <a:cs typeface="Arial" pitchFamily="34" charset="0"/>
            </a:endParaRPr>
          </a:p>
          <a:p>
            <a:pPr defTabSz="966155">
              <a:defRPr/>
            </a:pPr>
            <a:r>
              <a:rPr lang="en-GB" altLang="en-US" dirty="0">
                <a:cs typeface="Arial" pitchFamily="34" charset="0"/>
              </a:rPr>
              <a:t>And a significant part of the safety of any</a:t>
            </a:r>
            <a:r>
              <a:rPr lang="en-GB" altLang="en-US" baseline="0" dirty="0">
                <a:cs typeface="Arial" pitchFamily="34" charset="0"/>
              </a:rPr>
              <a:t> </a:t>
            </a:r>
            <a:r>
              <a:rPr lang="en-GB" altLang="en-US" dirty="0">
                <a:cs typeface="Arial" pitchFamily="34" charset="0"/>
              </a:rPr>
              <a:t>system is a reliance on having suitably</a:t>
            </a:r>
            <a:r>
              <a:rPr lang="en-GB" altLang="en-US" baseline="0" dirty="0">
                <a:cs typeface="Arial" pitchFamily="34" charset="0"/>
              </a:rPr>
              <a:t> qualified and experienced personnel</a:t>
            </a:r>
            <a:endParaRPr lang="en-GB" altLang="en-US" dirty="0">
              <a:cs typeface="Arial" pitchFamily="34" charset="0"/>
            </a:endParaRPr>
          </a:p>
          <a:p>
            <a:endParaRPr lang="en-GB" altLang="en-US" dirty="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12</a:t>
            </a:fld>
            <a:endParaRPr lang="en-GB"/>
          </a:p>
        </p:txBody>
      </p:sp>
    </p:spTree>
    <p:extLst>
      <p:ext uri="{BB962C8B-B14F-4D97-AF65-F5344CB8AC3E}">
        <p14:creationId xmlns:p14="http://schemas.microsoft.com/office/powerpoint/2010/main" val="177872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report focuses on</a:t>
            </a:r>
            <a:r>
              <a:rPr lang="en-GB" baseline="0" dirty="0"/>
              <a:t> a number of different distributed ledger systems in order to highlight that many of them are formed of a range technology components. </a:t>
            </a:r>
          </a:p>
          <a:p>
            <a:endParaRPr lang="en-GB" baseline="0" dirty="0"/>
          </a:p>
          <a:p>
            <a:r>
              <a:rPr lang="en-GB" baseline="0" dirty="0"/>
              <a:t>Having examined the use of such technologies can provide , these can be set against the challenges of the industries and this slide shows some of the broader opportunities for their application.</a:t>
            </a:r>
          </a:p>
          <a:p>
            <a:endParaRPr lang="en-GB" baseline="0" dirty="0"/>
          </a:p>
          <a:p>
            <a:r>
              <a:rPr lang="en-GB" baseline="0" dirty="0"/>
              <a:t>However, it is important to consider the application of the technology in the context of the whole system – if we take secure sharing and logging of data as an example, this is already done now with existing and more mature technologies. </a:t>
            </a:r>
          </a:p>
          <a:p>
            <a:endParaRPr lang="en-GB" baseline="0" dirty="0"/>
          </a:p>
          <a:p>
            <a:r>
              <a:rPr lang="en-GB" baseline="0" dirty="0"/>
              <a:t>One must consider carefully all of the dependencies and constraints on the system, such as whether there is a lack of trust in that system and as such, is there an existing solution that could achieve the desired goals. </a:t>
            </a:r>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13</a:t>
            </a:fld>
            <a:endParaRPr lang="en-GB"/>
          </a:p>
        </p:txBody>
      </p:sp>
    </p:spTree>
    <p:extLst>
      <p:ext uri="{BB962C8B-B14F-4D97-AF65-F5344CB8AC3E}">
        <p14:creationId xmlns:p14="http://schemas.microsoft.com/office/powerpoint/2010/main" val="312344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14</a:t>
            </a:fld>
            <a:endParaRPr lang="en-GB"/>
          </a:p>
        </p:txBody>
      </p:sp>
    </p:spTree>
    <p:extLst>
      <p:ext uri="{BB962C8B-B14F-4D97-AF65-F5344CB8AC3E}">
        <p14:creationId xmlns:p14="http://schemas.microsoft.com/office/powerpoint/2010/main" val="312344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spcAft>
                <a:spcPts val="634"/>
              </a:spcAft>
              <a:defRPr/>
            </a:pPr>
            <a:r>
              <a:rPr lang="en-GB" sz="1300" dirty="0"/>
              <a:t>Physical goods, business systems, humans</a:t>
            </a:r>
          </a:p>
          <a:p>
            <a:pPr marL="0" lvl="6" defTabSz="966155">
              <a:spcAft>
                <a:spcPts val="634"/>
              </a:spcAft>
              <a:defRPr/>
            </a:pPr>
            <a:r>
              <a:rPr lang="en-GB" sz="1900" dirty="0"/>
              <a:t>Transaction throughput, size of database, processing and energy consumption</a:t>
            </a:r>
          </a:p>
          <a:p>
            <a:pPr marL="0" lvl="6" defTabSz="966155">
              <a:spcAft>
                <a:spcPts val="634"/>
              </a:spcAft>
              <a:defRPr/>
            </a:pPr>
            <a:r>
              <a:rPr lang="en-GB" sz="1900" dirty="0"/>
              <a:t>Debate - benefits of transparency vs privacy - how to transact privately in a completely open system</a:t>
            </a:r>
            <a:endParaRPr lang="en-GB" dirty="0"/>
          </a:p>
          <a:p>
            <a:pPr marL="0" lvl="6" defTabSz="966155">
              <a:spcAft>
                <a:spcPts val="634"/>
              </a:spcAft>
              <a:defRPr/>
            </a:pPr>
            <a:r>
              <a:rPr lang="en-GB" sz="1900" dirty="0"/>
              <a:t>Blockchains can’t really avoid governance – just look a Bitcoin vs Bitcoin Cash – furthermore they </a:t>
            </a:r>
          </a:p>
          <a:p>
            <a:pPr marL="0" lvl="6" defTabSz="966155">
              <a:spcAft>
                <a:spcPts val="634"/>
              </a:spcAft>
              <a:defRPr/>
            </a:pPr>
            <a:r>
              <a:rPr lang="en-GB" sz="1900" dirty="0"/>
              <a:t>They can’t really avoid standardisation – will be expected by industry</a:t>
            </a:r>
          </a:p>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15</a:t>
            </a:fld>
            <a:endParaRPr lang="en-GB"/>
          </a:p>
        </p:txBody>
      </p:sp>
    </p:spTree>
    <p:extLst>
      <p:ext uri="{BB962C8B-B14F-4D97-AF65-F5344CB8AC3E}">
        <p14:creationId xmlns:p14="http://schemas.microsoft.com/office/powerpoint/2010/main" val="89930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a:t>
            </a:r>
            <a:r>
              <a:rPr lang="en-GB" baseline="0" dirty="0"/>
              <a:t> </a:t>
            </a:r>
            <a:r>
              <a:rPr lang="en-GB" dirty="0"/>
              <a:t>help assess whether DLT/blockchain is appropriate in a given situation, as compared to some other solution, it is useful to consider these questions.</a:t>
            </a:r>
          </a:p>
          <a:p>
            <a:endParaRPr lang="en-GB" dirty="0"/>
          </a:p>
          <a:p>
            <a:r>
              <a:rPr lang="en-GB" sz="1300" dirty="0"/>
              <a:t>The actual solution will very much depend upon the specific scenario. </a:t>
            </a:r>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16</a:t>
            </a:fld>
            <a:endParaRPr lang="en-GB"/>
          </a:p>
        </p:txBody>
      </p:sp>
    </p:spTree>
    <p:extLst>
      <p:ext uri="{BB962C8B-B14F-4D97-AF65-F5344CB8AC3E}">
        <p14:creationId xmlns:p14="http://schemas.microsoft.com/office/powerpoint/2010/main" val="3123445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6" defTabSz="966155">
              <a:defRPr/>
            </a:pPr>
            <a:r>
              <a:rPr lang="en-GB" sz="3400" b="1" dirty="0"/>
              <a:t>The real value of DLT/blockchain is not in achieving incremental steps – it’s in paradigm shifts. </a:t>
            </a:r>
          </a:p>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865842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6" defTabSz="966155">
              <a:defRPr/>
            </a:pPr>
            <a:endParaRPr lang="en-GB" sz="3400" b="1"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865842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9B9481-87FC-4BF7-B045-54D6BDF02FFD}" type="slidenum">
              <a:rPr lang="en-GB" smtClean="0"/>
              <a:t>19</a:t>
            </a:fld>
            <a:endParaRPr lang="en-GB"/>
          </a:p>
        </p:txBody>
      </p:sp>
    </p:spTree>
    <p:extLst>
      <p:ext uri="{BB962C8B-B14F-4D97-AF65-F5344CB8AC3E}">
        <p14:creationId xmlns:p14="http://schemas.microsoft.com/office/powerpoint/2010/main" val="233371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a:t>
            </a:r>
            <a:r>
              <a:rPr lang="en-GB" baseline="0" dirty="0"/>
              <a:t> distributed ledger and blockchain technologies?</a:t>
            </a:r>
          </a:p>
          <a:p>
            <a:r>
              <a:rPr lang="en-GB" baseline="0" dirty="0"/>
              <a:t>If I was to package them into one straightforward definition to make the subject accessible, it would look something like this</a:t>
            </a:r>
          </a:p>
          <a:p>
            <a:r>
              <a:rPr lang="en-GB" baseline="0" dirty="0"/>
              <a:t>It think it is important to recognise that ‘distributed ledger’ and ‘blockchain’ shouldn’t always be used interchangeably </a:t>
            </a:r>
          </a:p>
          <a:p>
            <a:r>
              <a:rPr lang="en-GB" baseline="0" dirty="0"/>
              <a:t>Indeed you need to be careful in using the term ‘blockchain’, as some experts will assume that you are referring to an open, public, </a:t>
            </a:r>
            <a:r>
              <a:rPr lang="en-GB" baseline="0" dirty="0" err="1"/>
              <a:t>permissionless</a:t>
            </a:r>
            <a:r>
              <a:rPr lang="en-GB" baseline="0" dirty="0"/>
              <a:t> system such as Bitcoin or </a:t>
            </a:r>
            <a:r>
              <a:rPr lang="en-GB" baseline="0" dirty="0" err="1"/>
              <a:t>Ethereum</a:t>
            </a:r>
            <a:r>
              <a:rPr lang="en-GB" baseline="0" dirty="0"/>
              <a:t>, whilst others will have a broader understanding that might include permissioned systems such as </a:t>
            </a:r>
            <a:r>
              <a:rPr lang="en-GB" baseline="0" dirty="0" err="1"/>
              <a:t>Hyperledger</a:t>
            </a:r>
            <a:r>
              <a:rPr lang="en-GB" baseline="0" dirty="0" smtClean="0"/>
              <a: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DLTs are typically (but not exclusively) enabled by </a:t>
            </a:r>
            <a:r>
              <a:rPr lang="en-GB" sz="1200" b="0" i="0" u="none" strike="noStrike" kern="1200" baseline="0" dirty="0" err="1" smtClean="0">
                <a:solidFill>
                  <a:schemeClr val="tx1"/>
                </a:solidFill>
                <a:latin typeface="+mn-lt"/>
                <a:ea typeface="+mn-ea"/>
                <a:cs typeface="+mn-cs"/>
              </a:rPr>
              <a:t>blockchains</a:t>
            </a:r>
            <a:r>
              <a:rPr lang="en-GB" sz="1200" b="0" i="0" u="none" strike="noStrike" kern="1200" baseline="0" dirty="0" smtClean="0">
                <a:solidFill>
                  <a:schemeClr val="tx1"/>
                </a:solidFill>
                <a:latin typeface="+mn-lt"/>
                <a:ea typeface="+mn-ea"/>
                <a:cs typeface="+mn-cs"/>
              </a:rPr>
              <a:t>. A block is a set of data records, as in a</a:t>
            </a:r>
          </a:p>
          <a:p>
            <a:r>
              <a:rPr lang="en-GB" sz="1200" b="0" i="0" u="none" strike="noStrike" kern="1200" baseline="0" dirty="0" smtClean="0">
                <a:solidFill>
                  <a:schemeClr val="tx1"/>
                </a:solidFill>
                <a:latin typeface="+mn-lt"/>
                <a:ea typeface="+mn-ea"/>
                <a:cs typeface="+mn-cs"/>
              </a:rPr>
              <a:t>database or spreadsheet, which is cryptographically sealed and linked to the previous block. The</a:t>
            </a:r>
          </a:p>
          <a:p>
            <a:r>
              <a:rPr lang="en-GB" sz="1200" b="0" i="0" u="none" strike="noStrike" kern="1200" baseline="0" dirty="0" smtClean="0">
                <a:solidFill>
                  <a:schemeClr val="tx1"/>
                </a:solidFill>
                <a:latin typeface="+mn-lt"/>
                <a:ea typeface="+mn-ea"/>
                <a:cs typeface="+mn-cs"/>
              </a:rPr>
              <a:t>sequence of linked blocks (the </a:t>
            </a:r>
            <a:r>
              <a:rPr lang="en-GB" sz="1200" b="0" i="0" u="none" strike="noStrike" kern="1200" baseline="0" dirty="0" err="1" smtClean="0">
                <a:solidFill>
                  <a:schemeClr val="tx1"/>
                </a:solidFill>
                <a:latin typeface="+mn-lt"/>
                <a:ea typeface="+mn-ea"/>
                <a:cs typeface="+mn-cs"/>
              </a:rPr>
              <a:t>blockchain</a:t>
            </a:r>
            <a:r>
              <a:rPr lang="en-GB" sz="1200" b="0" i="0" u="none" strike="noStrike" kern="1200" baseline="0" dirty="0" smtClean="0">
                <a:solidFill>
                  <a:schemeClr val="tx1"/>
                </a:solidFill>
                <a:latin typeface="+mn-lt"/>
                <a:ea typeface="+mn-ea"/>
                <a:cs typeface="+mn-cs"/>
              </a:rPr>
              <a:t>) cannot be altered without breaking the chain.</a:t>
            </a:r>
          </a:p>
          <a:p>
            <a:r>
              <a:rPr lang="en-GB" sz="1200" b="0" i="0" u="none" strike="noStrike" kern="1200" baseline="0" dirty="0" smtClean="0">
                <a:solidFill>
                  <a:schemeClr val="tx1"/>
                </a:solidFill>
                <a:latin typeface="+mn-lt"/>
                <a:ea typeface="+mn-ea"/>
                <a:cs typeface="+mn-cs"/>
              </a:rPr>
              <a:t>Consequently, an unbroken </a:t>
            </a:r>
            <a:r>
              <a:rPr lang="en-GB" sz="1200" b="0" i="0" u="none" strike="noStrike" kern="1200" baseline="0" dirty="0" err="1" smtClean="0">
                <a:solidFill>
                  <a:schemeClr val="tx1"/>
                </a:solidFill>
                <a:latin typeface="+mn-lt"/>
                <a:ea typeface="+mn-ea"/>
                <a:cs typeface="+mn-cs"/>
              </a:rPr>
              <a:t>blockchain</a:t>
            </a:r>
            <a:r>
              <a:rPr lang="en-GB" sz="1200" b="0" i="0" u="none" strike="noStrike" kern="1200" baseline="0" dirty="0" smtClean="0">
                <a:solidFill>
                  <a:schemeClr val="tx1"/>
                </a:solidFill>
                <a:latin typeface="+mn-lt"/>
                <a:ea typeface="+mn-ea"/>
                <a:cs typeface="+mn-cs"/>
              </a:rPr>
              <a:t> promotes trust and provides extremely strong evidence that</a:t>
            </a:r>
          </a:p>
          <a:p>
            <a:r>
              <a:rPr lang="en-GB" sz="1200" b="0" i="0" u="none" strike="noStrike" kern="1200" baseline="0" dirty="0" smtClean="0">
                <a:solidFill>
                  <a:schemeClr val="tx1"/>
                </a:solidFill>
                <a:latin typeface="+mn-lt"/>
                <a:ea typeface="+mn-ea"/>
                <a:cs typeface="+mn-cs"/>
              </a:rPr>
              <a:t>the data has not been altered or tampered with. This means that DLT is good for managing unique</a:t>
            </a:r>
          </a:p>
          <a:p>
            <a:r>
              <a:rPr lang="en-GB" sz="1200" b="0" i="0" u="none" strike="noStrike" kern="1200" baseline="0" dirty="0" smtClean="0">
                <a:solidFill>
                  <a:schemeClr val="tx1"/>
                </a:solidFill>
                <a:latin typeface="+mn-lt"/>
                <a:ea typeface="+mn-ea"/>
                <a:cs typeface="+mn-cs"/>
              </a:rPr>
              <a:t>identifiers that have to be used consistently across multiple systems and organisations. It ensures</a:t>
            </a:r>
          </a:p>
          <a:p>
            <a:r>
              <a:rPr lang="en-GB" sz="1200" b="0" i="0" u="none" strike="noStrike" kern="1200" baseline="0" dirty="0" smtClean="0">
                <a:solidFill>
                  <a:schemeClr val="tx1"/>
                </a:solidFill>
                <a:latin typeface="+mn-lt"/>
                <a:ea typeface="+mn-ea"/>
                <a:cs typeface="+mn-cs"/>
              </a:rPr>
              <a:t>data integrity and avoids data fragmentation, allowing far greater integration of new and existing</a:t>
            </a:r>
          </a:p>
          <a:p>
            <a:r>
              <a:rPr lang="en-GB" sz="1200" b="0" i="0" u="none" strike="noStrike" kern="1200" baseline="0" dirty="0" smtClean="0">
                <a:solidFill>
                  <a:schemeClr val="tx1"/>
                </a:solidFill>
                <a:latin typeface="+mn-lt"/>
                <a:ea typeface="+mn-ea"/>
                <a:cs typeface="+mn-cs"/>
              </a:rPr>
              <a:t>systems and improved organisational effectiveness.</a:t>
            </a:r>
            <a:endParaRPr lang="en-GB" baseline="0" dirty="0"/>
          </a:p>
        </p:txBody>
      </p:sp>
      <p:sp>
        <p:nvSpPr>
          <p:cNvPr id="4" name="Slide Number Placeholder 3"/>
          <p:cNvSpPr>
            <a:spLocks noGrp="1"/>
          </p:cNvSpPr>
          <p:nvPr>
            <p:ph type="sldNum" sz="quarter" idx="10"/>
          </p:nvPr>
        </p:nvSpPr>
        <p:spPr/>
        <p:txBody>
          <a:bodyPr/>
          <a:lstStyle/>
          <a:p>
            <a:fld id="{439B9481-87FC-4BF7-B045-54D6BDF02FFD}" type="slidenum">
              <a:rPr lang="en-GB" smtClean="0"/>
              <a:t>2</a:t>
            </a:fld>
            <a:endParaRPr lang="en-GB"/>
          </a:p>
        </p:txBody>
      </p:sp>
    </p:spTree>
    <p:extLst>
      <p:ext uri="{BB962C8B-B14F-4D97-AF65-F5344CB8AC3E}">
        <p14:creationId xmlns:p14="http://schemas.microsoft.com/office/powerpoint/2010/main" val="3093349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9B9481-87FC-4BF7-B045-54D6BDF02FFD}" type="slidenum">
              <a:rPr lang="en-GB" smtClean="0"/>
              <a:t>20</a:t>
            </a:fld>
            <a:endParaRPr lang="en-GB"/>
          </a:p>
        </p:txBody>
      </p:sp>
    </p:spTree>
    <p:extLst>
      <p:ext uri="{BB962C8B-B14F-4D97-AF65-F5344CB8AC3E}">
        <p14:creationId xmlns:p14="http://schemas.microsoft.com/office/powerpoint/2010/main" val="195614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further</a:t>
            </a:r>
            <a:r>
              <a:rPr lang="en-GB" baseline="0" dirty="0" smtClean="0"/>
              <a:t> understand in the context of how they might be applied, one must appreciate that there are broadly three types of system</a:t>
            </a:r>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3</a:t>
            </a:fld>
            <a:endParaRPr lang="en-GB"/>
          </a:p>
        </p:txBody>
      </p:sp>
    </p:spTree>
    <p:extLst>
      <p:ext uri="{BB962C8B-B14F-4D97-AF65-F5344CB8AC3E}">
        <p14:creationId xmlns:p14="http://schemas.microsoft.com/office/powerpoint/2010/main" val="309334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a:t>
            </a:r>
            <a:r>
              <a:rPr lang="en-GB" baseline="0" dirty="0"/>
              <a:t>, lets get the hype out of the way</a:t>
            </a:r>
          </a:p>
          <a:p>
            <a:r>
              <a:rPr lang="en-GB" baseline="0" dirty="0"/>
              <a:t>There’s lots of talk about how blockchain is going to change to change the world – I think this quote I found of Medium sums this up</a:t>
            </a:r>
          </a:p>
          <a:p>
            <a:r>
              <a:rPr lang="en-GB" baseline="0" dirty="0"/>
              <a:t>There’s several ways of looking at this but the thing that strikes me is that it isn’t very inclusive – why only ‘western civilisation’ </a:t>
            </a:r>
          </a:p>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4</a:t>
            </a:fld>
            <a:endParaRPr lang="en-GB"/>
          </a:p>
        </p:txBody>
      </p:sp>
    </p:spTree>
    <p:extLst>
      <p:ext uri="{BB962C8B-B14F-4D97-AF65-F5344CB8AC3E}">
        <p14:creationId xmlns:p14="http://schemas.microsoft.com/office/powerpoint/2010/main" val="163053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Of course </a:t>
            </a:r>
            <a:r>
              <a:rPr lang="en-GB" baseline="0" dirty="0" err="1"/>
              <a:t>Bticoin</a:t>
            </a:r>
            <a:r>
              <a:rPr lang="en-GB" baseline="0" dirty="0"/>
              <a:t> the </a:t>
            </a:r>
            <a:r>
              <a:rPr lang="en-GB" baseline="0" dirty="0" err="1"/>
              <a:t>crypotcurrency</a:t>
            </a:r>
            <a:r>
              <a:rPr lang="en-GB" baseline="0" dirty="0"/>
              <a:t> is really what started all of this excitement, and now there are over 800 cryptocurrencies – this doesn’t take into account blockchain or distributed ledgers being used for other applications</a:t>
            </a:r>
          </a:p>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5</a:t>
            </a:fld>
            <a:endParaRPr lang="en-GB"/>
          </a:p>
        </p:txBody>
      </p:sp>
    </p:spTree>
    <p:extLst>
      <p:ext uri="{BB962C8B-B14F-4D97-AF65-F5344CB8AC3E}">
        <p14:creationId xmlns:p14="http://schemas.microsoft.com/office/powerpoint/2010/main" val="163053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 lot of the hype over the past year or so has been driven by ICOs or Initial Coin Offerings, facilitated by smart contract capabilities on blockchain platforms such as </a:t>
            </a:r>
            <a:r>
              <a:rPr lang="en-GB" baseline="0" dirty="0" err="1"/>
              <a:t>Ethereum</a:t>
            </a:r>
            <a:r>
              <a:rPr lang="en-GB" baseline="0" dirty="0"/>
              <a:t> – this is the new crowdfunding and the numbers are significant</a:t>
            </a:r>
          </a:p>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6</a:t>
            </a:fld>
            <a:endParaRPr lang="en-GB"/>
          </a:p>
        </p:txBody>
      </p:sp>
    </p:spTree>
    <p:extLst>
      <p:ext uri="{BB962C8B-B14F-4D97-AF65-F5344CB8AC3E}">
        <p14:creationId xmlns:p14="http://schemas.microsoft.com/office/powerpoint/2010/main" val="163053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Such hype is only emphasised by the fact that people invested in the so-called ‘useless </a:t>
            </a:r>
            <a:r>
              <a:rPr lang="en-GB" baseline="0" dirty="0" err="1"/>
              <a:t>ethereum</a:t>
            </a:r>
            <a:r>
              <a:rPr lang="en-GB" baseline="0" dirty="0"/>
              <a:t> token’</a:t>
            </a:r>
          </a:p>
        </p:txBody>
      </p:sp>
      <p:sp>
        <p:nvSpPr>
          <p:cNvPr id="4" name="Slide Number Placeholder 3"/>
          <p:cNvSpPr>
            <a:spLocks noGrp="1"/>
          </p:cNvSpPr>
          <p:nvPr>
            <p:ph type="sldNum" sz="quarter" idx="10"/>
          </p:nvPr>
        </p:nvSpPr>
        <p:spPr/>
        <p:txBody>
          <a:bodyPr/>
          <a:lstStyle/>
          <a:p>
            <a:fld id="{439B9481-87FC-4BF7-B045-54D6BDF02FFD}" type="slidenum">
              <a:rPr lang="en-GB" smtClean="0"/>
              <a:t>7</a:t>
            </a:fld>
            <a:endParaRPr lang="en-GB"/>
          </a:p>
        </p:txBody>
      </p:sp>
    </p:spTree>
    <p:extLst>
      <p:ext uri="{BB962C8B-B14F-4D97-AF65-F5344CB8AC3E}">
        <p14:creationId xmlns:p14="http://schemas.microsoft.com/office/powerpoint/2010/main" val="163053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And there are around 700 applications listed on </a:t>
            </a:r>
            <a:r>
              <a:rPr lang="en-GB" baseline="0" dirty="0" err="1"/>
              <a:t>Ethereums</a:t>
            </a:r>
            <a:r>
              <a:rPr lang="en-GB" baseline="0" dirty="0"/>
              <a:t> </a:t>
            </a:r>
            <a:r>
              <a:rPr lang="en-GB" baseline="0" dirty="0" err="1"/>
              <a:t>dapps</a:t>
            </a:r>
            <a:r>
              <a:rPr lang="en-GB" baseline="0" dirty="0"/>
              <a:t> website</a:t>
            </a:r>
          </a:p>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8</a:t>
            </a:fld>
            <a:endParaRPr lang="en-GB"/>
          </a:p>
        </p:txBody>
      </p:sp>
    </p:spTree>
    <p:extLst>
      <p:ext uri="{BB962C8B-B14F-4D97-AF65-F5344CB8AC3E}">
        <p14:creationId xmlns:p14="http://schemas.microsoft.com/office/powerpoint/2010/main" val="163053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But is this all hype. The Lloyd’s Register foundation and the Alan Turing Institute ask whether there could be genuine benefits in engineering, particularly in respect of safety</a:t>
            </a:r>
          </a:p>
          <a:p>
            <a:endParaRPr lang="en-GB" dirty="0"/>
          </a:p>
        </p:txBody>
      </p:sp>
      <p:sp>
        <p:nvSpPr>
          <p:cNvPr id="4" name="Slide Number Placeholder 3"/>
          <p:cNvSpPr>
            <a:spLocks noGrp="1"/>
          </p:cNvSpPr>
          <p:nvPr>
            <p:ph type="sldNum" sz="quarter" idx="10"/>
          </p:nvPr>
        </p:nvSpPr>
        <p:spPr/>
        <p:txBody>
          <a:bodyPr/>
          <a:lstStyle/>
          <a:p>
            <a:fld id="{439B9481-87FC-4BF7-B045-54D6BDF02FFD}" type="slidenum">
              <a:rPr lang="en-GB" smtClean="0"/>
              <a:t>9</a:t>
            </a:fld>
            <a:endParaRPr lang="en-GB"/>
          </a:p>
        </p:txBody>
      </p:sp>
    </p:spTree>
    <p:extLst>
      <p:ext uri="{BB962C8B-B14F-4D97-AF65-F5344CB8AC3E}">
        <p14:creationId xmlns:p14="http://schemas.microsoft.com/office/powerpoint/2010/main" val="1630534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light bg)">
    <p:bg>
      <p:bgPr>
        <a:solidFill>
          <a:srgbClr val="E6E6E6"/>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p:txBody>
          <a:bodyPr/>
          <a:lstStyle>
            <a:lvl1pPr>
              <a:defRPr>
                <a:solidFill>
                  <a:schemeClr val="tx1"/>
                </a:solidFill>
              </a:defRPr>
            </a:lvl1pPr>
          </a:lstStyle>
          <a:p>
            <a:r>
              <a:rPr lang="en-US"/>
              <a:t>23/09/2016</a:t>
            </a:r>
            <a:endParaRPr lang="en-GB"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tx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8"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190327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7849126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p:txBody>
          <a:body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15953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light bg)">
    <p:bg>
      <p:bgPr>
        <a:solidFill>
          <a:srgbClr val="E6E6E6"/>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8"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5570538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dark d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a:xfrm>
            <a:off x="432000" y="4723200"/>
            <a:ext cx="828000" cy="144000"/>
          </a:xfrm>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a:xfrm>
            <a:off x="1296000" y="4849200"/>
            <a:ext cx="5400000" cy="144000"/>
          </a:xfrm>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a:xfrm>
            <a:off x="8172000" y="4723200"/>
            <a:ext cx="540000" cy="144000"/>
          </a:xfrm>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32441606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light bg)">
    <p:spTree>
      <p:nvGrpSpPr>
        <p:cNvPr id="1" name=""/>
        <p:cNvGrpSpPr/>
        <p:nvPr/>
      </p:nvGrpSpPr>
      <p:grpSpPr>
        <a:xfrm>
          <a:off x="0" y="0"/>
          <a:ext cx="0" cy="0"/>
          <a:chOff x="0" y="0"/>
          <a:chExt cx="0" cy="0"/>
        </a:xfrm>
      </p:grpSpPr>
      <p:sp>
        <p:nvSpPr>
          <p:cNvPr id="15"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6"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17867275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dark b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4" name="Picture 13"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5"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4964519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14938836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35172085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15092605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ivider Slide Dar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32961054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Slide Light">
    <p:bg>
      <p:bgPr>
        <a:solidFill>
          <a:srgbClr val="E6E6E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7632" cy="152806"/>
          </a:xfrm>
        </p:spPr>
        <p:txBody>
          <a:bodyPr/>
          <a:lstStyle>
            <a:lvl1pPr>
              <a:defRPr>
                <a:solidFill>
                  <a:schemeClr val="tx1"/>
                </a:solidFill>
              </a:defRPr>
            </a:lvl1p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a:xfrm>
            <a:off x="1288892" y="4876006"/>
            <a:ext cx="5400000" cy="144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8" name="Title 7"/>
          <p:cNvSpPr>
            <a:spLocks noGrp="1"/>
          </p:cNvSpPr>
          <p:nvPr>
            <p:ph type="title"/>
          </p:nvPr>
        </p:nvSpPr>
        <p:spPr>
          <a:xfrm>
            <a:off x="432000" y="1710000"/>
            <a:ext cx="8280000" cy="612000"/>
          </a:xfrm>
        </p:spPr>
        <p:txBody>
          <a:bodyPr/>
          <a:lstStyle>
            <a:lvl1pPr>
              <a:defRPr sz="3400" b="0">
                <a:solidFill>
                  <a:schemeClr val="tx1"/>
                </a:solidFill>
              </a:defRPr>
            </a:lvl1pPr>
          </a:lstStyle>
          <a:p>
            <a:r>
              <a:rPr lang="en-US"/>
              <a:t>Click to edit Master title style</a:t>
            </a:r>
            <a:endParaRPr lang="en-GB" dirty="0"/>
          </a:p>
        </p:txBody>
      </p:sp>
      <p:sp>
        <p:nvSpPr>
          <p:cNvPr id="11" name="Picture Placeholder 10"/>
          <p:cNvSpPr>
            <a:spLocks noGrp="1"/>
          </p:cNvSpPr>
          <p:nvPr>
            <p:ph type="pic" sz="quarter" idx="14" hasCustomPrompt="1"/>
          </p:nvPr>
        </p:nvSpPr>
        <p:spPr>
          <a:xfrm>
            <a:off x="432000" y="160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255361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3pPr marL="432000" indent="-252000">
              <a:defRPr/>
            </a:lvl3pPr>
            <a:lvl4pPr marL="864000" indent="-252000">
              <a:defRPr/>
            </a:lvl4pPr>
            <a:lvl5pPr marL="1296000" indent="-252000">
              <a:defRPr/>
            </a:lvl5pPr>
            <a:lvl6pPr indent="-252000">
              <a:defRPr/>
            </a:lvl6pPr>
            <a:lvl7pPr indent="-252000">
              <a:defRPr/>
            </a:lvl7pPr>
          </a:lstStyle>
          <a:p>
            <a:pPr lvl="0"/>
            <a:r>
              <a:rPr lang="en-GB" dirty="0"/>
              <a:t>Click to add sub-header text. Indent for secondary levels and bullets. Or use buttons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10"/>
          </p:nvPr>
        </p:nvSpPr>
        <p:spPr/>
        <p:txBody>
          <a:bodyPr/>
          <a:lstStyle/>
          <a:p>
            <a:r>
              <a:rPr lang="en-US"/>
              <a:t>23/09/2016</a:t>
            </a:r>
            <a:endParaRPr lang="en-GB"/>
          </a:p>
        </p:txBody>
      </p:sp>
      <p:sp>
        <p:nvSpPr>
          <p:cNvPr id="5" name="Footer Placeholder 4"/>
          <p:cNvSpPr>
            <a:spLocks noGrp="1"/>
          </p:cNvSpPr>
          <p:nvPr>
            <p:ph type="ftr" sz="quarter" idx="11"/>
          </p:nvPr>
        </p:nvSpPr>
        <p:spPr/>
        <p:txBody>
          <a:bodyPr/>
          <a:lstStyle/>
          <a:p>
            <a:r>
              <a:rPr lang="en-GB" dirty="0"/>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35859850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3pPr marL="432000" indent="-252000">
              <a:defRPr/>
            </a:lvl3pPr>
            <a:lvl4pPr marL="864000" indent="-252000">
              <a:defRPr/>
            </a:lvl4pPr>
            <a:lvl5pPr marL="1296000" indent="-252000">
              <a:defRPr/>
            </a:lvl5pPr>
            <a:lvl6pPr indent="-252000">
              <a:defRPr/>
            </a:lvl6pPr>
            <a:lvl7pPr indent="-252000">
              <a:defRPr/>
            </a:lvl7pPr>
          </a:lstStyle>
          <a:p>
            <a:pPr lvl="0"/>
            <a:r>
              <a:rPr lang="en-GB" dirty="0"/>
              <a:t>Click to add sub-header text. Indent for secondary levels and bullets. Or use buttons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35366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8280000" cy="2376000"/>
          </a:xfrm>
        </p:spPr>
        <p:txBody>
          <a:bodyPr/>
          <a:lstStyle>
            <a:lvl1pPr>
              <a:lnSpc>
                <a:spcPct val="85000"/>
              </a:lnSpc>
              <a:spcAft>
                <a:spcPts val="1800"/>
              </a:spcAft>
              <a:defRPr sz="2400" b="0" baseline="0"/>
            </a:lvl1pPr>
            <a:lvl2pPr>
              <a:defRPr sz="1800" b="1"/>
            </a:lvl2pPr>
            <a:lvl3pPr marL="0" indent="0">
              <a:buFontTx/>
              <a:buNone/>
              <a:defRPr sz="1800"/>
            </a:lvl3pPr>
            <a:lvl4pPr marL="468000" indent="-234000">
              <a:defRPr sz="1800"/>
            </a:lvl4pPr>
            <a:lvl5pPr marL="702000" indent="-234000">
              <a:defRPr sz="1800"/>
            </a:lvl5pPr>
            <a:lvl6pPr>
              <a:defRPr sz="1800"/>
            </a:lvl6pPr>
            <a:lvl7pPr>
              <a:defRPr sz="1800"/>
            </a:lvl7pPr>
          </a:lstStyle>
          <a:p>
            <a:pPr lvl="0"/>
            <a:r>
              <a:rPr lang="en-GB" dirty="0"/>
              <a:t>‘Click to insert quote</a:t>
            </a:r>
            <a:br>
              <a:rPr lang="en-GB" dirty="0"/>
            </a:br>
            <a:r>
              <a:rPr lang="en-GB" dirty="0"/>
              <a:t>over as many lines </a:t>
            </a:r>
            <a:br>
              <a:rPr lang="en-GB" dirty="0"/>
            </a:br>
            <a:r>
              <a:rPr lang="en-GB" dirty="0"/>
              <a:t>as necessary’</a:t>
            </a:r>
            <a:endParaRPr lang="en-US" dirty="0"/>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11" name="Picture Placeholder 10"/>
          <p:cNvSpPr>
            <a:spLocks noGrp="1"/>
          </p:cNvSpPr>
          <p:nvPr>
            <p:ph type="pic" sz="quarter" idx="13" hasCustomPrompt="1"/>
          </p:nvPr>
        </p:nvSpPr>
        <p:spPr>
          <a:xfrm>
            <a:off x="432000" y="1530000"/>
            <a:ext cx="2160000" cy="54000"/>
          </a:xfrm>
          <a:solidFill>
            <a:schemeClr val="tx1"/>
          </a:solidFill>
        </p:spPr>
        <p:txBody>
          <a:bodyPr/>
          <a:lstStyle>
            <a:lvl1pPr>
              <a:defRPr sz="100" b="0" baseline="0">
                <a:solidFill>
                  <a:schemeClr val="tx1"/>
                </a:solidFill>
              </a:defRPr>
            </a:lvl1pPr>
          </a:lstStyle>
          <a:p>
            <a:r>
              <a:rPr lang="en-GB" dirty="0"/>
              <a:t> </a:t>
            </a:r>
          </a:p>
        </p:txBody>
      </p:sp>
      <p:sp>
        <p:nvSpPr>
          <p:cNvPr id="13" name="Picture Placeholder 12"/>
          <p:cNvSpPr>
            <a:spLocks noGrp="1"/>
          </p:cNvSpPr>
          <p:nvPr>
            <p:ph type="pic" sz="quarter" idx="14"/>
          </p:nvPr>
        </p:nvSpPr>
        <p:spPr>
          <a:xfrm>
            <a:off x="432000" y="3096000"/>
            <a:ext cx="1080000" cy="1080000"/>
          </a:xfrm>
        </p:spPr>
        <p:txBody>
          <a:bodyPr/>
          <a:lstStyle>
            <a:lvl1pPr>
              <a:defRPr sz="1000" b="0"/>
            </a:lvl1pPr>
          </a:lstStyle>
          <a:p>
            <a:r>
              <a:rPr lang="en-US"/>
              <a:t>Click icon to add picture</a:t>
            </a:r>
            <a:endParaRPr lang="en-GB"/>
          </a:p>
        </p:txBody>
      </p:sp>
      <p:sp>
        <p:nvSpPr>
          <p:cNvPr id="14" name="Picture Placeholder 12"/>
          <p:cNvSpPr>
            <a:spLocks noGrp="1"/>
          </p:cNvSpPr>
          <p:nvPr>
            <p:ph type="pic" sz="quarter" idx="15"/>
          </p:nvPr>
        </p:nvSpPr>
        <p:spPr>
          <a:xfrm>
            <a:off x="3312000" y="3096000"/>
            <a:ext cx="1080000" cy="1080000"/>
          </a:xfrm>
        </p:spPr>
        <p:txBody>
          <a:bodyPr/>
          <a:lstStyle>
            <a:lvl1pPr>
              <a:defRPr sz="1000" b="0"/>
            </a:lvl1pPr>
          </a:lstStyle>
          <a:p>
            <a:r>
              <a:rPr lang="en-US"/>
              <a:t>Click icon to add picture</a:t>
            </a:r>
            <a:endParaRPr lang="en-GB"/>
          </a:p>
        </p:txBody>
      </p:sp>
      <p:sp>
        <p:nvSpPr>
          <p:cNvPr id="15" name="Picture Placeholder 12"/>
          <p:cNvSpPr>
            <a:spLocks noGrp="1"/>
          </p:cNvSpPr>
          <p:nvPr>
            <p:ph type="pic" sz="quarter" idx="16"/>
          </p:nvPr>
        </p:nvSpPr>
        <p:spPr>
          <a:xfrm>
            <a:off x="4752000" y="3096000"/>
            <a:ext cx="1080000" cy="1080000"/>
          </a:xfrm>
        </p:spPr>
        <p:txBody>
          <a:bodyPr/>
          <a:lstStyle>
            <a:lvl1pPr>
              <a:defRPr sz="1000" b="0"/>
            </a:lvl1pPr>
          </a:lstStyle>
          <a:p>
            <a:r>
              <a:rPr lang="en-US"/>
              <a:t>Click icon to add picture</a:t>
            </a:r>
            <a:endParaRPr lang="en-GB"/>
          </a:p>
        </p:txBody>
      </p:sp>
      <p:sp>
        <p:nvSpPr>
          <p:cNvPr id="16" name="Picture Placeholder 12"/>
          <p:cNvSpPr>
            <a:spLocks noGrp="1"/>
          </p:cNvSpPr>
          <p:nvPr>
            <p:ph type="pic" sz="quarter" idx="17"/>
          </p:nvPr>
        </p:nvSpPr>
        <p:spPr>
          <a:xfrm>
            <a:off x="6192000" y="3096000"/>
            <a:ext cx="1080000" cy="1080000"/>
          </a:xfrm>
        </p:spPr>
        <p:txBody>
          <a:bodyPr/>
          <a:lstStyle>
            <a:lvl1pPr>
              <a:defRPr sz="1000" b="0"/>
            </a:lvl1pPr>
          </a:lstStyle>
          <a:p>
            <a:r>
              <a:rPr lang="en-US"/>
              <a:t>Click icon to add picture</a:t>
            </a:r>
            <a:endParaRPr lang="en-GB"/>
          </a:p>
        </p:txBody>
      </p:sp>
      <p:sp>
        <p:nvSpPr>
          <p:cNvPr id="18" name="Picture Placeholder 12"/>
          <p:cNvSpPr>
            <a:spLocks noGrp="1"/>
          </p:cNvSpPr>
          <p:nvPr>
            <p:ph type="pic" sz="quarter" idx="19"/>
          </p:nvPr>
        </p:nvSpPr>
        <p:spPr>
          <a:xfrm>
            <a:off x="7632000" y="3096000"/>
            <a:ext cx="1080000" cy="1080000"/>
          </a:xfrm>
        </p:spPr>
        <p:txBody>
          <a:bodyPr/>
          <a:lstStyle>
            <a:lvl1pPr>
              <a:defRPr sz="1000" b="0"/>
            </a:lvl1pPr>
          </a:lstStyle>
          <a:p>
            <a:r>
              <a:rPr lang="en-US"/>
              <a:t>Click icon to add picture</a:t>
            </a:r>
            <a:endParaRPr lang="en-GB"/>
          </a:p>
        </p:txBody>
      </p:sp>
      <p:sp>
        <p:nvSpPr>
          <p:cNvPr id="21"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
        <p:nvSpPr>
          <p:cNvPr id="17" name="Picture Placeholder 12"/>
          <p:cNvSpPr>
            <a:spLocks noGrp="1"/>
          </p:cNvSpPr>
          <p:nvPr>
            <p:ph type="pic" sz="quarter" idx="21"/>
          </p:nvPr>
        </p:nvSpPr>
        <p:spPr>
          <a:xfrm>
            <a:off x="1872000" y="3096000"/>
            <a:ext cx="1080000" cy="1080000"/>
          </a:xfrm>
        </p:spPr>
        <p:txBody>
          <a:bodyPr/>
          <a:lstStyle>
            <a:lvl1pPr>
              <a:defRPr sz="1000" b="0"/>
            </a:lvl1pPr>
          </a:lstStyle>
          <a:p>
            <a:r>
              <a:rPr lang="en-US"/>
              <a:t>Click icon to add picture</a:t>
            </a:r>
            <a:endParaRPr lang="en-GB"/>
          </a:p>
        </p:txBody>
      </p:sp>
    </p:spTree>
    <p:extLst>
      <p:ext uri="{BB962C8B-B14F-4D97-AF65-F5344CB8AC3E}">
        <p14:creationId xmlns:p14="http://schemas.microsoft.com/office/powerpoint/2010/main" val="30097564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5796000" cy="4032000"/>
          </a:xfrm>
        </p:spPr>
        <p:txBody>
          <a:bodyPr/>
          <a:lstStyle>
            <a:lvl1pPr>
              <a:lnSpc>
                <a:spcPct val="85000"/>
              </a:lnSpc>
              <a:defRPr sz="2100" b="0"/>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4" name="Date Placeholder 3"/>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8"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18763021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Intro Slide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432000"/>
            <a:ext cx="5796000" cy="4032000"/>
          </a:xfrm>
        </p:spPr>
        <p:txBody>
          <a:bodyPr/>
          <a:lstStyle>
            <a:lvl1pPr>
              <a:lnSpc>
                <a:spcPct val="85000"/>
              </a:lnSpc>
              <a:defRPr sz="2100" b="0">
                <a:solidFill>
                  <a:schemeClr val="bg1"/>
                </a:solidFill>
              </a:defRPr>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cxnSp>
        <p:nvCxnSpPr>
          <p:cNvPr id="8" name="Straight Connector 7"/>
          <p:cNvCxnSpPr/>
          <p:nvPr userDrawn="1"/>
        </p:nvCxnSpPr>
        <p:spPr>
          <a:xfrm>
            <a:off x="432000" y="360000"/>
            <a:ext cx="82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10" name="Straight Connector 9"/>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5029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88000" y="1224000"/>
            <a:ext cx="3924000" cy="3240000"/>
          </a:xfrm>
        </p:spPr>
        <p:txBody>
          <a:bodyPr/>
          <a:lstStyle>
            <a:lvl1pPr>
              <a:defRPr sz="1300"/>
            </a:lvl1pPr>
            <a:lvl2pPr>
              <a:defRPr sz="1300"/>
            </a:lvl2pPr>
            <a:lvl3pPr indent="-180000">
              <a:defRPr sz="1300"/>
            </a:lvl3pPr>
            <a:lvl4pPr indent="-180000">
              <a:defRPr sz="1300"/>
            </a:lvl4pPr>
            <a:lvl5pPr indent="-180000">
              <a:defRPr sz="1300" baseline="0"/>
            </a:lvl5pPr>
            <a:lvl6pPr indent="-180000">
              <a:defRPr sz="130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and Lloyd’s Register Foundation</a:t>
            </a:r>
            <a:endParaRPr lang="en-GB" dirty="0">
              <a:solidFill>
                <a:prstClr val="black"/>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849016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3924000" cy="468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4788000" y="432000"/>
            <a:ext cx="3924000" cy="39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34110345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6102000" y="1224000"/>
            <a:ext cx="2610000" cy="3096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3267000" y="1224000"/>
            <a:ext cx="2610000" cy="3096000"/>
          </a:xfrm>
        </p:spPr>
        <p:txBody>
          <a:bodyPr/>
          <a:lstStyle>
            <a:lvl1pPr>
              <a:defRPr sz="1200" b="0"/>
            </a:lvl1pPr>
          </a:lstStyle>
          <a:p>
            <a:r>
              <a:rPr lang="en-US"/>
              <a:t>Click icon to add picture</a:t>
            </a:r>
            <a:endParaRPr lang="en-GB" dirty="0"/>
          </a:p>
        </p:txBody>
      </p:sp>
      <p:sp>
        <p:nvSpPr>
          <p:cNvPr id="10" name="Picture Placeholder 8"/>
          <p:cNvSpPr>
            <a:spLocks noGrp="1"/>
          </p:cNvSpPr>
          <p:nvPr>
            <p:ph type="pic" sz="quarter" idx="15"/>
          </p:nvPr>
        </p:nvSpPr>
        <p:spPr>
          <a:xfrm>
            <a:off x="432000" y="1224000"/>
            <a:ext cx="2610000" cy="3096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17534169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 Images (1 large 2 small)">
    <p:spTree>
      <p:nvGrpSpPr>
        <p:cNvPr id="1" name=""/>
        <p:cNvGrpSpPr/>
        <p:nvPr/>
      </p:nvGrpSpPr>
      <p:grpSpPr>
        <a:xfrm>
          <a:off x="0" y="0"/>
          <a:ext cx="0" cy="0"/>
          <a:chOff x="0" y="0"/>
          <a:chExt cx="0" cy="0"/>
        </a:xfrm>
      </p:grpSpPr>
      <p:sp>
        <p:nvSpPr>
          <p:cNvPr id="10" name="Picture Placeholder 8"/>
          <p:cNvSpPr>
            <a:spLocks noGrp="1"/>
          </p:cNvSpPr>
          <p:nvPr>
            <p:ph type="pic" sz="quarter" idx="15"/>
          </p:nvPr>
        </p:nvSpPr>
        <p:spPr>
          <a:xfrm>
            <a:off x="432000" y="1224000"/>
            <a:ext cx="6120000" cy="2700000"/>
          </a:xfrm>
        </p:spPr>
        <p:txBody>
          <a:bodyPr/>
          <a:lstStyle>
            <a:lvl1pPr>
              <a:defRPr sz="1200" b="0"/>
            </a:lvl1pPr>
          </a:lstStyle>
          <a:p>
            <a:r>
              <a:rPr lang="en-US"/>
              <a:t>Click icon to add picture</a:t>
            </a:r>
            <a:endParaRPr lang="en-GB" dirty="0"/>
          </a:p>
        </p:txBody>
      </p:sp>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6966000" y="1224000"/>
            <a:ext cx="1746000" cy="1224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6966000" y="2700000"/>
            <a:ext cx="1746000" cy="12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29085744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432000" y="1332000"/>
            <a:ext cx="1008000" cy="1548000"/>
          </a:xfrm>
        </p:spPr>
        <p:txBody>
          <a:bodyPr/>
          <a:lstStyle>
            <a:lvl1pPr>
              <a:defRPr sz="1200" b="0"/>
            </a:lvl1pPr>
          </a:lstStyle>
          <a:p>
            <a:r>
              <a:rPr lang="en-US"/>
              <a:t>Click icon to add picture</a:t>
            </a:r>
            <a:endParaRPr lang="en-GB" dirty="0"/>
          </a:p>
        </p:txBody>
      </p:sp>
      <p:sp>
        <p:nvSpPr>
          <p:cNvPr id="8" name="Content Placeholder 2"/>
          <p:cNvSpPr>
            <a:spLocks noGrp="1"/>
          </p:cNvSpPr>
          <p:nvPr>
            <p:ph sz="half" idx="14"/>
          </p:nvPr>
        </p:nvSpPr>
        <p:spPr>
          <a:xfrm>
            <a:off x="164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0" name="Picture Placeholder 8"/>
          <p:cNvSpPr>
            <a:spLocks noGrp="1"/>
          </p:cNvSpPr>
          <p:nvPr>
            <p:ph type="pic" sz="quarter" idx="15"/>
          </p:nvPr>
        </p:nvSpPr>
        <p:spPr>
          <a:xfrm>
            <a:off x="1644000" y="1332000"/>
            <a:ext cx="1008000" cy="1548000"/>
          </a:xfrm>
        </p:spPr>
        <p:txBody>
          <a:bodyPr/>
          <a:lstStyle>
            <a:lvl1pPr>
              <a:defRPr sz="1200" b="0"/>
            </a:lvl1pPr>
          </a:lstStyle>
          <a:p>
            <a:r>
              <a:rPr lang="en-US"/>
              <a:t>Click icon to add picture</a:t>
            </a:r>
            <a:endParaRPr lang="en-GB" dirty="0"/>
          </a:p>
        </p:txBody>
      </p:sp>
      <p:sp>
        <p:nvSpPr>
          <p:cNvPr id="11" name="Content Placeholder 2"/>
          <p:cNvSpPr>
            <a:spLocks noGrp="1"/>
          </p:cNvSpPr>
          <p:nvPr>
            <p:ph sz="half" idx="16"/>
          </p:nvPr>
        </p:nvSpPr>
        <p:spPr>
          <a:xfrm>
            <a:off x="2856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2" name="Picture Placeholder 8"/>
          <p:cNvSpPr>
            <a:spLocks noGrp="1"/>
          </p:cNvSpPr>
          <p:nvPr>
            <p:ph type="pic" sz="quarter" idx="17"/>
          </p:nvPr>
        </p:nvSpPr>
        <p:spPr>
          <a:xfrm>
            <a:off x="2856000" y="1332000"/>
            <a:ext cx="1008000" cy="1548000"/>
          </a:xfrm>
        </p:spPr>
        <p:txBody>
          <a:bodyPr/>
          <a:lstStyle>
            <a:lvl1pPr>
              <a:defRPr sz="1200" b="0"/>
            </a:lvl1pPr>
          </a:lstStyle>
          <a:p>
            <a:r>
              <a:rPr lang="en-US"/>
              <a:t>Click icon to add picture</a:t>
            </a:r>
            <a:endParaRPr lang="en-GB" dirty="0"/>
          </a:p>
        </p:txBody>
      </p:sp>
      <p:sp>
        <p:nvSpPr>
          <p:cNvPr id="13" name="Content Placeholder 2"/>
          <p:cNvSpPr>
            <a:spLocks noGrp="1"/>
          </p:cNvSpPr>
          <p:nvPr>
            <p:ph sz="half" idx="18"/>
          </p:nvPr>
        </p:nvSpPr>
        <p:spPr>
          <a:xfrm>
            <a:off x="4068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4" name="Picture Placeholder 8"/>
          <p:cNvSpPr>
            <a:spLocks noGrp="1"/>
          </p:cNvSpPr>
          <p:nvPr>
            <p:ph type="pic" sz="quarter" idx="19"/>
          </p:nvPr>
        </p:nvSpPr>
        <p:spPr>
          <a:xfrm>
            <a:off x="4068000" y="1332000"/>
            <a:ext cx="1008000" cy="1548000"/>
          </a:xfrm>
        </p:spPr>
        <p:txBody>
          <a:bodyPr/>
          <a:lstStyle>
            <a:lvl1pPr>
              <a:defRPr sz="1200" b="0"/>
            </a:lvl1pPr>
          </a:lstStyle>
          <a:p>
            <a:r>
              <a:rPr lang="en-US"/>
              <a:t>Click icon to add picture</a:t>
            </a:r>
            <a:endParaRPr lang="en-GB" dirty="0"/>
          </a:p>
        </p:txBody>
      </p:sp>
      <p:sp>
        <p:nvSpPr>
          <p:cNvPr id="15" name="Content Placeholder 2"/>
          <p:cNvSpPr>
            <a:spLocks noGrp="1"/>
          </p:cNvSpPr>
          <p:nvPr>
            <p:ph sz="half" idx="20"/>
          </p:nvPr>
        </p:nvSpPr>
        <p:spPr>
          <a:xfrm>
            <a:off x="5280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6" name="Picture Placeholder 8"/>
          <p:cNvSpPr>
            <a:spLocks noGrp="1"/>
          </p:cNvSpPr>
          <p:nvPr>
            <p:ph type="pic" sz="quarter" idx="21"/>
          </p:nvPr>
        </p:nvSpPr>
        <p:spPr>
          <a:xfrm>
            <a:off x="5280000" y="1332000"/>
            <a:ext cx="1008000" cy="1548000"/>
          </a:xfrm>
        </p:spPr>
        <p:txBody>
          <a:bodyPr/>
          <a:lstStyle>
            <a:lvl1pPr>
              <a:defRPr sz="1200" b="0"/>
            </a:lvl1pPr>
          </a:lstStyle>
          <a:p>
            <a:r>
              <a:rPr lang="en-US"/>
              <a:t>Click icon to add picture</a:t>
            </a:r>
            <a:endParaRPr lang="en-GB" dirty="0"/>
          </a:p>
        </p:txBody>
      </p:sp>
      <p:sp>
        <p:nvSpPr>
          <p:cNvPr id="17" name="Content Placeholder 2"/>
          <p:cNvSpPr>
            <a:spLocks noGrp="1"/>
          </p:cNvSpPr>
          <p:nvPr>
            <p:ph sz="half" idx="22"/>
          </p:nvPr>
        </p:nvSpPr>
        <p:spPr>
          <a:xfrm>
            <a:off x="649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8" name="Picture Placeholder 8"/>
          <p:cNvSpPr>
            <a:spLocks noGrp="1"/>
          </p:cNvSpPr>
          <p:nvPr>
            <p:ph type="pic" sz="quarter" idx="23"/>
          </p:nvPr>
        </p:nvSpPr>
        <p:spPr>
          <a:xfrm>
            <a:off x="6492000" y="1332000"/>
            <a:ext cx="1008000" cy="1548000"/>
          </a:xfrm>
        </p:spPr>
        <p:txBody>
          <a:bodyPr/>
          <a:lstStyle>
            <a:lvl1pPr>
              <a:defRPr sz="1200" b="0"/>
            </a:lvl1pPr>
          </a:lstStyle>
          <a:p>
            <a:r>
              <a:rPr lang="en-US"/>
              <a:t>Click icon to add picture</a:t>
            </a:r>
            <a:endParaRPr lang="en-GB" dirty="0"/>
          </a:p>
        </p:txBody>
      </p:sp>
      <p:sp>
        <p:nvSpPr>
          <p:cNvPr id="19" name="Content Placeholder 2"/>
          <p:cNvSpPr>
            <a:spLocks noGrp="1"/>
          </p:cNvSpPr>
          <p:nvPr>
            <p:ph sz="half" idx="24"/>
          </p:nvPr>
        </p:nvSpPr>
        <p:spPr>
          <a:xfrm>
            <a:off x="770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20" name="Picture Placeholder 8"/>
          <p:cNvSpPr>
            <a:spLocks noGrp="1"/>
          </p:cNvSpPr>
          <p:nvPr>
            <p:ph type="pic" sz="quarter" idx="25"/>
          </p:nvPr>
        </p:nvSpPr>
        <p:spPr>
          <a:xfrm>
            <a:off x="7704000" y="1332000"/>
            <a:ext cx="1008000" cy="1548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4100468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8280000" cy="2376000"/>
          </a:xfrm>
        </p:spPr>
        <p:txBody>
          <a:bodyPr/>
          <a:lstStyle>
            <a:lvl1pPr>
              <a:lnSpc>
                <a:spcPct val="85000"/>
              </a:lnSpc>
              <a:spcAft>
                <a:spcPts val="1800"/>
              </a:spcAft>
              <a:defRPr sz="2400" b="0" baseline="0"/>
            </a:lvl1pPr>
            <a:lvl2pPr>
              <a:defRPr sz="1800" b="1"/>
            </a:lvl2pPr>
            <a:lvl3pPr marL="0" indent="0">
              <a:buFontTx/>
              <a:buNone/>
              <a:defRPr sz="1800"/>
            </a:lvl3pPr>
            <a:lvl4pPr marL="468000" indent="-234000">
              <a:defRPr sz="1800"/>
            </a:lvl4pPr>
            <a:lvl5pPr marL="702000" indent="-234000">
              <a:defRPr sz="1800"/>
            </a:lvl5pPr>
            <a:lvl6pPr>
              <a:defRPr sz="1800"/>
            </a:lvl6pPr>
            <a:lvl7pPr>
              <a:defRPr sz="1800"/>
            </a:lvl7pPr>
          </a:lstStyle>
          <a:p>
            <a:pPr lvl="0"/>
            <a:r>
              <a:rPr lang="en-GB" dirty="0"/>
              <a:t>‘Click to insert quote</a:t>
            </a:r>
            <a:br>
              <a:rPr lang="en-GB" dirty="0"/>
            </a:br>
            <a:r>
              <a:rPr lang="en-GB" dirty="0"/>
              <a:t>over as many lines </a:t>
            </a:r>
            <a:br>
              <a:rPr lang="en-GB" dirty="0"/>
            </a:br>
            <a:r>
              <a:rPr lang="en-GB" dirty="0"/>
              <a:t>as necessary’</a:t>
            </a:r>
            <a:endParaRPr lang="en-US" dirty="0"/>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r>
              <a:rPr lang="en-US"/>
              <a:t>23/09/2016</a:t>
            </a:r>
            <a:endParaRPr lang="en-GB"/>
          </a:p>
        </p:txBody>
      </p:sp>
      <p:sp>
        <p:nvSpPr>
          <p:cNvPr id="5" name="Footer Placeholder 4"/>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1" name="Picture Placeholder 10"/>
          <p:cNvSpPr>
            <a:spLocks noGrp="1"/>
          </p:cNvSpPr>
          <p:nvPr>
            <p:ph type="pic" sz="quarter" idx="13" hasCustomPrompt="1"/>
          </p:nvPr>
        </p:nvSpPr>
        <p:spPr>
          <a:xfrm>
            <a:off x="432000" y="1530000"/>
            <a:ext cx="2160000" cy="54000"/>
          </a:xfrm>
          <a:solidFill>
            <a:schemeClr val="tx1"/>
          </a:solidFill>
        </p:spPr>
        <p:txBody>
          <a:bodyPr/>
          <a:lstStyle>
            <a:lvl1pPr>
              <a:defRPr sz="100" b="0" baseline="0">
                <a:solidFill>
                  <a:schemeClr val="tx1"/>
                </a:solidFill>
              </a:defRPr>
            </a:lvl1pPr>
          </a:lstStyle>
          <a:p>
            <a:r>
              <a:rPr lang="en-GB" dirty="0"/>
              <a:t> </a:t>
            </a:r>
          </a:p>
        </p:txBody>
      </p:sp>
      <p:sp>
        <p:nvSpPr>
          <p:cNvPr id="13" name="Picture Placeholder 12"/>
          <p:cNvSpPr>
            <a:spLocks noGrp="1"/>
          </p:cNvSpPr>
          <p:nvPr>
            <p:ph type="pic" sz="quarter" idx="14"/>
          </p:nvPr>
        </p:nvSpPr>
        <p:spPr>
          <a:xfrm>
            <a:off x="432000" y="3096000"/>
            <a:ext cx="1080000" cy="1080000"/>
          </a:xfrm>
        </p:spPr>
        <p:txBody>
          <a:bodyPr/>
          <a:lstStyle>
            <a:lvl1pPr>
              <a:defRPr sz="1000" b="0"/>
            </a:lvl1pPr>
          </a:lstStyle>
          <a:p>
            <a:r>
              <a:rPr lang="en-US"/>
              <a:t>Click icon to add picture</a:t>
            </a:r>
            <a:endParaRPr lang="en-GB"/>
          </a:p>
        </p:txBody>
      </p:sp>
      <p:sp>
        <p:nvSpPr>
          <p:cNvPr id="14" name="Picture Placeholder 12"/>
          <p:cNvSpPr>
            <a:spLocks noGrp="1"/>
          </p:cNvSpPr>
          <p:nvPr>
            <p:ph type="pic" sz="quarter" idx="15"/>
          </p:nvPr>
        </p:nvSpPr>
        <p:spPr>
          <a:xfrm>
            <a:off x="3312000" y="3096000"/>
            <a:ext cx="1080000" cy="1080000"/>
          </a:xfrm>
        </p:spPr>
        <p:txBody>
          <a:bodyPr/>
          <a:lstStyle>
            <a:lvl1pPr>
              <a:defRPr sz="1000" b="0"/>
            </a:lvl1pPr>
          </a:lstStyle>
          <a:p>
            <a:r>
              <a:rPr lang="en-US"/>
              <a:t>Click icon to add picture</a:t>
            </a:r>
            <a:endParaRPr lang="en-GB"/>
          </a:p>
        </p:txBody>
      </p:sp>
      <p:sp>
        <p:nvSpPr>
          <p:cNvPr id="15" name="Picture Placeholder 12"/>
          <p:cNvSpPr>
            <a:spLocks noGrp="1"/>
          </p:cNvSpPr>
          <p:nvPr>
            <p:ph type="pic" sz="quarter" idx="16"/>
          </p:nvPr>
        </p:nvSpPr>
        <p:spPr>
          <a:xfrm>
            <a:off x="4752000" y="3096000"/>
            <a:ext cx="1080000" cy="1080000"/>
          </a:xfrm>
        </p:spPr>
        <p:txBody>
          <a:bodyPr/>
          <a:lstStyle>
            <a:lvl1pPr>
              <a:defRPr sz="1000" b="0"/>
            </a:lvl1pPr>
          </a:lstStyle>
          <a:p>
            <a:r>
              <a:rPr lang="en-US"/>
              <a:t>Click icon to add picture</a:t>
            </a:r>
            <a:endParaRPr lang="en-GB"/>
          </a:p>
        </p:txBody>
      </p:sp>
      <p:sp>
        <p:nvSpPr>
          <p:cNvPr id="16" name="Picture Placeholder 12"/>
          <p:cNvSpPr>
            <a:spLocks noGrp="1"/>
          </p:cNvSpPr>
          <p:nvPr>
            <p:ph type="pic" sz="quarter" idx="17"/>
          </p:nvPr>
        </p:nvSpPr>
        <p:spPr>
          <a:xfrm>
            <a:off x="6192000" y="3096000"/>
            <a:ext cx="1080000" cy="1080000"/>
          </a:xfrm>
        </p:spPr>
        <p:txBody>
          <a:bodyPr/>
          <a:lstStyle>
            <a:lvl1pPr>
              <a:defRPr sz="1000" b="0"/>
            </a:lvl1pPr>
          </a:lstStyle>
          <a:p>
            <a:r>
              <a:rPr lang="en-US"/>
              <a:t>Click icon to add picture</a:t>
            </a:r>
            <a:endParaRPr lang="en-GB"/>
          </a:p>
        </p:txBody>
      </p:sp>
      <p:sp>
        <p:nvSpPr>
          <p:cNvPr id="18" name="Picture Placeholder 12"/>
          <p:cNvSpPr>
            <a:spLocks noGrp="1"/>
          </p:cNvSpPr>
          <p:nvPr>
            <p:ph type="pic" sz="quarter" idx="19"/>
          </p:nvPr>
        </p:nvSpPr>
        <p:spPr>
          <a:xfrm>
            <a:off x="7632000" y="3096000"/>
            <a:ext cx="1080000" cy="1080000"/>
          </a:xfrm>
        </p:spPr>
        <p:txBody>
          <a:bodyPr/>
          <a:lstStyle>
            <a:lvl1pPr>
              <a:defRPr sz="1000" b="0"/>
            </a:lvl1pPr>
          </a:lstStyle>
          <a:p>
            <a:r>
              <a:rPr lang="en-US"/>
              <a:t>Click icon to add picture</a:t>
            </a:r>
            <a:endParaRPr lang="en-GB"/>
          </a:p>
        </p:txBody>
      </p:sp>
      <p:sp>
        <p:nvSpPr>
          <p:cNvPr id="21"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
        <p:nvSpPr>
          <p:cNvPr id="17" name="Picture Placeholder 12"/>
          <p:cNvSpPr>
            <a:spLocks noGrp="1"/>
          </p:cNvSpPr>
          <p:nvPr>
            <p:ph type="pic" sz="quarter" idx="21"/>
          </p:nvPr>
        </p:nvSpPr>
        <p:spPr>
          <a:xfrm>
            <a:off x="1872000" y="3096000"/>
            <a:ext cx="1080000" cy="1080000"/>
          </a:xfrm>
        </p:spPr>
        <p:txBody>
          <a:bodyPr/>
          <a:lstStyle>
            <a:lvl1pPr>
              <a:defRPr sz="1000" b="0"/>
            </a:lvl1pPr>
          </a:lstStyle>
          <a:p>
            <a:r>
              <a:rPr lang="en-US"/>
              <a:t>Click icon to add picture</a:t>
            </a:r>
            <a:endParaRPr lang="en-GB"/>
          </a:p>
        </p:txBody>
      </p:sp>
    </p:spTree>
    <p:extLst>
      <p:ext uri="{BB962C8B-B14F-4D97-AF65-F5344CB8AC3E}">
        <p14:creationId xmlns:p14="http://schemas.microsoft.com/office/powerpoint/2010/main" val="18394087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Image only (white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1044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Image only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p:txBody>
          <a:body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085101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ntact Details">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pic>
        <p:nvPicPr>
          <p:cNvPr id="10" name="Picture 9"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1" y="457200"/>
            <a:ext cx="1208637" cy="504000"/>
          </a:xfrm>
          <a:prstGeom prst="rect">
            <a:avLst/>
          </a:prstGeom>
        </p:spPr>
      </p:pic>
    </p:spTree>
    <p:extLst>
      <p:ext uri="{BB962C8B-B14F-4D97-AF65-F5344CB8AC3E}">
        <p14:creationId xmlns:p14="http://schemas.microsoft.com/office/powerpoint/2010/main" val="2016650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ntact Details + Imag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4863950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black"/>
                </a:solidFill>
              </a:rPr>
              <a:t>and Lloyd’s Register Foundation</a:t>
            </a:r>
          </a:p>
        </p:txBody>
      </p:sp>
      <p:sp>
        <p:nvSpPr>
          <p:cNvPr id="5" name="Slide Number Placeholder 4"/>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360382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p:txBody>
          <a:body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714231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light bg)">
    <p:bg>
      <p:bgPr>
        <a:solidFill>
          <a:srgbClr val="E6E6E6"/>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8"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33752524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dark d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a:xfrm>
            <a:off x="432000" y="4723200"/>
            <a:ext cx="828000" cy="144000"/>
          </a:xfrm>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a:xfrm>
            <a:off x="1296000" y="4849200"/>
            <a:ext cx="5400000" cy="144000"/>
          </a:xfrm>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a:xfrm>
            <a:off x="8172000" y="4723200"/>
            <a:ext cx="540000" cy="144000"/>
          </a:xfrm>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22332258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light bg)">
    <p:spTree>
      <p:nvGrpSpPr>
        <p:cNvPr id="1" name=""/>
        <p:cNvGrpSpPr/>
        <p:nvPr/>
      </p:nvGrpSpPr>
      <p:grpSpPr>
        <a:xfrm>
          <a:off x="0" y="0"/>
          <a:ext cx="0" cy="0"/>
          <a:chOff x="0" y="0"/>
          <a:chExt cx="0" cy="0"/>
        </a:xfrm>
      </p:grpSpPr>
      <p:sp>
        <p:nvSpPr>
          <p:cNvPr id="15"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6"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34329456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dark b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4" name="Picture 13"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5"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306950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5796000" cy="4032000"/>
          </a:xfrm>
        </p:spPr>
        <p:txBody>
          <a:bodyPr/>
          <a:lstStyle>
            <a:lvl1pPr>
              <a:lnSpc>
                <a:spcPct val="85000"/>
              </a:lnSpc>
              <a:defRPr sz="2100" b="0"/>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4" name="Date Placeholder 3"/>
          <p:cNvSpPr>
            <a:spLocks noGrp="1"/>
          </p:cNvSpPr>
          <p:nvPr>
            <p:ph type="dt" sz="half" idx="10"/>
          </p:nvPr>
        </p:nvSpPr>
        <p:spPr/>
        <p:txBody>
          <a:bodyPr/>
          <a:lstStyle/>
          <a:p>
            <a:r>
              <a:rPr lang="en-US"/>
              <a:t>23/09/2016</a:t>
            </a:r>
            <a:endParaRPr lang="en-GB"/>
          </a:p>
        </p:txBody>
      </p:sp>
      <p:sp>
        <p:nvSpPr>
          <p:cNvPr id="5" name="Footer Placeholder 4"/>
          <p:cNvSpPr>
            <a:spLocks noGrp="1"/>
          </p:cNvSpPr>
          <p:nvPr>
            <p:ph type="ftr" sz="quarter" idx="11"/>
          </p:nvPr>
        </p:nvSpPr>
        <p:spPr/>
        <p:txBody>
          <a:bodyPr/>
          <a:lstStyle/>
          <a:p>
            <a:r>
              <a:rPr lang="en-GB" dirty="0"/>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8"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8178626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37922290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12538815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5763607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 Slide Dar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5448963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Slide Light">
    <p:bg>
      <p:bgPr>
        <a:solidFill>
          <a:srgbClr val="E6E6E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7632" cy="152806"/>
          </a:xfrm>
        </p:spPr>
        <p:txBody>
          <a:bodyPr/>
          <a:lstStyle>
            <a:lvl1pPr>
              <a:defRPr>
                <a:solidFill>
                  <a:schemeClr val="tx1"/>
                </a:solidFill>
              </a:defRPr>
            </a:lvl1p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a:xfrm>
            <a:off x="1288892" y="4876006"/>
            <a:ext cx="5400000" cy="144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8" name="Title 7"/>
          <p:cNvSpPr>
            <a:spLocks noGrp="1"/>
          </p:cNvSpPr>
          <p:nvPr>
            <p:ph type="title"/>
          </p:nvPr>
        </p:nvSpPr>
        <p:spPr>
          <a:xfrm>
            <a:off x="432000" y="1710000"/>
            <a:ext cx="8280000" cy="612000"/>
          </a:xfrm>
        </p:spPr>
        <p:txBody>
          <a:bodyPr/>
          <a:lstStyle>
            <a:lvl1pPr>
              <a:defRPr sz="3400" b="0">
                <a:solidFill>
                  <a:schemeClr val="tx1"/>
                </a:solidFill>
              </a:defRPr>
            </a:lvl1pPr>
          </a:lstStyle>
          <a:p>
            <a:r>
              <a:rPr lang="en-US"/>
              <a:t>Click to edit Master title style</a:t>
            </a:r>
            <a:endParaRPr lang="en-GB" dirty="0"/>
          </a:p>
        </p:txBody>
      </p:sp>
      <p:sp>
        <p:nvSpPr>
          <p:cNvPr id="11" name="Picture Placeholder 10"/>
          <p:cNvSpPr>
            <a:spLocks noGrp="1"/>
          </p:cNvSpPr>
          <p:nvPr>
            <p:ph type="pic" sz="quarter" idx="14" hasCustomPrompt="1"/>
          </p:nvPr>
        </p:nvSpPr>
        <p:spPr>
          <a:xfrm>
            <a:off x="432000" y="160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26679489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4427985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3pPr marL="432000" indent="-252000">
              <a:defRPr/>
            </a:lvl3pPr>
            <a:lvl4pPr marL="864000" indent="-252000">
              <a:defRPr/>
            </a:lvl4pPr>
            <a:lvl5pPr marL="1296000" indent="-252000">
              <a:defRPr/>
            </a:lvl5pPr>
            <a:lvl6pPr indent="-252000">
              <a:defRPr/>
            </a:lvl6pPr>
            <a:lvl7pPr indent="-252000">
              <a:defRPr/>
            </a:lvl7pPr>
          </a:lstStyle>
          <a:p>
            <a:pPr lvl="0"/>
            <a:r>
              <a:rPr lang="en-GB" dirty="0"/>
              <a:t>Click to add sub-header text. Indent for secondary levels and bullets. Or use buttons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55130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8280000" cy="2376000"/>
          </a:xfrm>
        </p:spPr>
        <p:txBody>
          <a:bodyPr/>
          <a:lstStyle>
            <a:lvl1pPr>
              <a:lnSpc>
                <a:spcPct val="85000"/>
              </a:lnSpc>
              <a:spcAft>
                <a:spcPts val="1800"/>
              </a:spcAft>
              <a:defRPr sz="2400" b="0" baseline="0"/>
            </a:lvl1pPr>
            <a:lvl2pPr>
              <a:defRPr sz="1800" b="1"/>
            </a:lvl2pPr>
            <a:lvl3pPr marL="0" indent="0">
              <a:buFontTx/>
              <a:buNone/>
              <a:defRPr sz="1800"/>
            </a:lvl3pPr>
            <a:lvl4pPr marL="468000" indent="-234000">
              <a:defRPr sz="1800"/>
            </a:lvl4pPr>
            <a:lvl5pPr marL="702000" indent="-234000">
              <a:defRPr sz="1800"/>
            </a:lvl5pPr>
            <a:lvl6pPr>
              <a:defRPr sz="1800"/>
            </a:lvl6pPr>
            <a:lvl7pPr>
              <a:defRPr sz="1800"/>
            </a:lvl7pPr>
          </a:lstStyle>
          <a:p>
            <a:pPr lvl="0"/>
            <a:r>
              <a:rPr lang="en-GB" dirty="0"/>
              <a:t>‘Click to insert quote</a:t>
            </a:r>
            <a:br>
              <a:rPr lang="en-GB" dirty="0"/>
            </a:br>
            <a:r>
              <a:rPr lang="en-GB" dirty="0"/>
              <a:t>over as many lines </a:t>
            </a:r>
            <a:br>
              <a:rPr lang="en-GB" dirty="0"/>
            </a:br>
            <a:r>
              <a:rPr lang="en-GB" dirty="0"/>
              <a:t>as necessary’</a:t>
            </a:r>
            <a:endParaRPr lang="en-US" dirty="0"/>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11" name="Picture Placeholder 10"/>
          <p:cNvSpPr>
            <a:spLocks noGrp="1"/>
          </p:cNvSpPr>
          <p:nvPr>
            <p:ph type="pic" sz="quarter" idx="13" hasCustomPrompt="1"/>
          </p:nvPr>
        </p:nvSpPr>
        <p:spPr>
          <a:xfrm>
            <a:off x="432000" y="1530000"/>
            <a:ext cx="2160000" cy="54000"/>
          </a:xfrm>
          <a:solidFill>
            <a:schemeClr val="tx1"/>
          </a:solidFill>
        </p:spPr>
        <p:txBody>
          <a:bodyPr/>
          <a:lstStyle>
            <a:lvl1pPr>
              <a:defRPr sz="100" b="0" baseline="0">
                <a:solidFill>
                  <a:schemeClr val="tx1"/>
                </a:solidFill>
              </a:defRPr>
            </a:lvl1pPr>
          </a:lstStyle>
          <a:p>
            <a:r>
              <a:rPr lang="en-GB" dirty="0"/>
              <a:t> </a:t>
            </a:r>
          </a:p>
        </p:txBody>
      </p:sp>
      <p:sp>
        <p:nvSpPr>
          <p:cNvPr id="13" name="Picture Placeholder 12"/>
          <p:cNvSpPr>
            <a:spLocks noGrp="1"/>
          </p:cNvSpPr>
          <p:nvPr>
            <p:ph type="pic" sz="quarter" idx="14"/>
          </p:nvPr>
        </p:nvSpPr>
        <p:spPr>
          <a:xfrm>
            <a:off x="432000" y="3096000"/>
            <a:ext cx="1080000" cy="1080000"/>
          </a:xfrm>
        </p:spPr>
        <p:txBody>
          <a:bodyPr/>
          <a:lstStyle>
            <a:lvl1pPr>
              <a:defRPr sz="1000" b="0"/>
            </a:lvl1pPr>
          </a:lstStyle>
          <a:p>
            <a:r>
              <a:rPr lang="en-US"/>
              <a:t>Click icon to add picture</a:t>
            </a:r>
            <a:endParaRPr lang="en-GB"/>
          </a:p>
        </p:txBody>
      </p:sp>
      <p:sp>
        <p:nvSpPr>
          <p:cNvPr id="14" name="Picture Placeholder 12"/>
          <p:cNvSpPr>
            <a:spLocks noGrp="1"/>
          </p:cNvSpPr>
          <p:nvPr>
            <p:ph type="pic" sz="quarter" idx="15"/>
          </p:nvPr>
        </p:nvSpPr>
        <p:spPr>
          <a:xfrm>
            <a:off x="3312000" y="3096000"/>
            <a:ext cx="1080000" cy="1080000"/>
          </a:xfrm>
        </p:spPr>
        <p:txBody>
          <a:bodyPr/>
          <a:lstStyle>
            <a:lvl1pPr>
              <a:defRPr sz="1000" b="0"/>
            </a:lvl1pPr>
          </a:lstStyle>
          <a:p>
            <a:r>
              <a:rPr lang="en-US"/>
              <a:t>Click icon to add picture</a:t>
            </a:r>
            <a:endParaRPr lang="en-GB"/>
          </a:p>
        </p:txBody>
      </p:sp>
      <p:sp>
        <p:nvSpPr>
          <p:cNvPr id="15" name="Picture Placeholder 12"/>
          <p:cNvSpPr>
            <a:spLocks noGrp="1"/>
          </p:cNvSpPr>
          <p:nvPr>
            <p:ph type="pic" sz="quarter" idx="16"/>
          </p:nvPr>
        </p:nvSpPr>
        <p:spPr>
          <a:xfrm>
            <a:off x="4752000" y="3096000"/>
            <a:ext cx="1080000" cy="1080000"/>
          </a:xfrm>
        </p:spPr>
        <p:txBody>
          <a:bodyPr/>
          <a:lstStyle>
            <a:lvl1pPr>
              <a:defRPr sz="1000" b="0"/>
            </a:lvl1pPr>
          </a:lstStyle>
          <a:p>
            <a:r>
              <a:rPr lang="en-US"/>
              <a:t>Click icon to add picture</a:t>
            </a:r>
            <a:endParaRPr lang="en-GB"/>
          </a:p>
        </p:txBody>
      </p:sp>
      <p:sp>
        <p:nvSpPr>
          <p:cNvPr id="16" name="Picture Placeholder 12"/>
          <p:cNvSpPr>
            <a:spLocks noGrp="1"/>
          </p:cNvSpPr>
          <p:nvPr>
            <p:ph type="pic" sz="quarter" idx="17"/>
          </p:nvPr>
        </p:nvSpPr>
        <p:spPr>
          <a:xfrm>
            <a:off x="6192000" y="3096000"/>
            <a:ext cx="1080000" cy="1080000"/>
          </a:xfrm>
        </p:spPr>
        <p:txBody>
          <a:bodyPr/>
          <a:lstStyle>
            <a:lvl1pPr>
              <a:defRPr sz="1000" b="0"/>
            </a:lvl1pPr>
          </a:lstStyle>
          <a:p>
            <a:r>
              <a:rPr lang="en-US"/>
              <a:t>Click icon to add picture</a:t>
            </a:r>
            <a:endParaRPr lang="en-GB"/>
          </a:p>
        </p:txBody>
      </p:sp>
      <p:sp>
        <p:nvSpPr>
          <p:cNvPr id="18" name="Picture Placeholder 12"/>
          <p:cNvSpPr>
            <a:spLocks noGrp="1"/>
          </p:cNvSpPr>
          <p:nvPr>
            <p:ph type="pic" sz="quarter" idx="19"/>
          </p:nvPr>
        </p:nvSpPr>
        <p:spPr>
          <a:xfrm>
            <a:off x="7632000" y="3096000"/>
            <a:ext cx="1080000" cy="1080000"/>
          </a:xfrm>
        </p:spPr>
        <p:txBody>
          <a:bodyPr/>
          <a:lstStyle>
            <a:lvl1pPr>
              <a:defRPr sz="1000" b="0"/>
            </a:lvl1pPr>
          </a:lstStyle>
          <a:p>
            <a:r>
              <a:rPr lang="en-US"/>
              <a:t>Click icon to add picture</a:t>
            </a:r>
            <a:endParaRPr lang="en-GB"/>
          </a:p>
        </p:txBody>
      </p:sp>
      <p:sp>
        <p:nvSpPr>
          <p:cNvPr id="21"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
        <p:nvSpPr>
          <p:cNvPr id="17" name="Picture Placeholder 12"/>
          <p:cNvSpPr>
            <a:spLocks noGrp="1"/>
          </p:cNvSpPr>
          <p:nvPr>
            <p:ph type="pic" sz="quarter" idx="21"/>
          </p:nvPr>
        </p:nvSpPr>
        <p:spPr>
          <a:xfrm>
            <a:off x="1872000" y="3096000"/>
            <a:ext cx="1080000" cy="1080000"/>
          </a:xfrm>
        </p:spPr>
        <p:txBody>
          <a:bodyPr/>
          <a:lstStyle>
            <a:lvl1pPr>
              <a:defRPr sz="1000" b="0"/>
            </a:lvl1pPr>
          </a:lstStyle>
          <a:p>
            <a:r>
              <a:rPr lang="en-US"/>
              <a:t>Click icon to add picture</a:t>
            </a:r>
            <a:endParaRPr lang="en-GB"/>
          </a:p>
        </p:txBody>
      </p:sp>
    </p:spTree>
    <p:extLst>
      <p:ext uri="{BB962C8B-B14F-4D97-AF65-F5344CB8AC3E}">
        <p14:creationId xmlns:p14="http://schemas.microsoft.com/office/powerpoint/2010/main" val="6022905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5796000" cy="4032000"/>
          </a:xfrm>
        </p:spPr>
        <p:txBody>
          <a:bodyPr/>
          <a:lstStyle>
            <a:lvl1pPr>
              <a:lnSpc>
                <a:spcPct val="85000"/>
              </a:lnSpc>
              <a:defRPr sz="2100" b="0"/>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4" name="Date Placeholder 3"/>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8"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21339850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Intro Slide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432000"/>
            <a:ext cx="5796000" cy="4032000"/>
          </a:xfrm>
        </p:spPr>
        <p:txBody>
          <a:bodyPr/>
          <a:lstStyle>
            <a:lvl1pPr>
              <a:lnSpc>
                <a:spcPct val="85000"/>
              </a:lnSpc>
              <a:defRPr sz="2100" b="0">
                <a:solidFill>
                  <a:schemeClr val="bg1"/>
                </a:solidFill>
              </a:defRPr>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cxnSp>
        <p:nvCxnSpPr>
          <p:cNvPr id="8" name="Straight Connector 7"/>
          <p:cNvCxnSpPr/>
          <p:nvPr userDrawn="1"/>
        </p:nvCxnSpPr>
        <p:spPr>
          <a:xfrm>
            <a:off x="432000" y="360000"/>
            <a:ext cx="82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10" name="Straight Connector 9"/>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952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ro Slide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432000"/>
            <a:ext cx="5796000" cy="4032000"/>
          </a:xfrm>
        </p:spPr>
        <p:txBody>
          <a:bodyPr/>
          <a:lstStyle>
            <a:lvl1pPr>
              <a:lnSpc>
                <a:spcPct val="85000"/>
              </a:lnSpc>
              <a:defRPr sz="2100" b="0">
                <a:solidFill>
                  <a:schemeClr val="bg1"/>
                </a:solidFill>
              </a:defRPr>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5" name="Footer Placeholder 4"/>
          <p:cNvSpPr>
            <a:spLocks noGrp="1"/>
          </p:cNvSpPr>
          <p:nvPr>
            <p:ph type="ftr" sz="quarter" idx="11"/>
          </p:nvPr>
        </p:nvSpPr>
        <p:spPr/>
        <p:txBody>
          <a:bodyPr/>
          <a:lstStyle>
            <a:lvl1pPr>
              <a:defRPr baseline="0">
                <a:solidFill>
                  <a:schemeClr val="tx1"/>
                </a:solidFill>
              </a:defRPr>
            </a:lvl1pPr>
          </a:lstStyle>
          <a:p>
            <a:r>
              <a:rPr lang="en-GB" dirty="0"/>
              <a:t>and Lloyd’s Register Foundation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cxnSp>
        <p:nvCxnSpPr>
          <p:cNvPr id="8" name="Straight Connector 7"/>
          <p:cNvCxnSpPr/>
          <p:nvPr userDrawn="1"/>
        </p:nvCxnSpPr>
        <p:spPr>
          <a:xfrm>
            <a:off x="432000" y="360000"/>
            <a:ext cx="82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80000" y="4769344"/>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10" name="Straight Connector 9"/>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397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88000" y="1224000"/>
            <a:ext cx="3924000" cy="3240000"/>
          </a:xfrm>
        </p:spPr>
        <p:txBody>
          <a:bodyPr/>
          <a:lstStyle>
            <a:lvl1pPr>
              <a:defRPr sz="1300"/>
            </a:lvl1pPr>
            <a:lvl2pPr>
              <a:defRPr sz="1300"/>
            </a:lvl2pPr>
            <a:lvl3pPr indent="-180000">
              <a:defRPr sz="1300"/>
            </a:lvl3pPr>
            <a:lvl4pPr indent="-180000">
              <a:defRPr sz="1300"/>
            </a:lvl4pPr>
            <a:lvl5pPr indent="-180000">
              <a:defRPr sz="1300" baseline="0"/>
            </a:lvl5pPr>
            <a:lvl6pPr indent="-180000">
              <a:defRPr sz="1300"/>
            </a:lvl6pPr>
            <a:lvl7pPr indent="-180000">
              <a:defRPr sz="13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and Lloyd’s Register Foundation</a:t>
            </a:r>
            <a:endParaRPr lang="en-GB" dirty="0">
              <a:solidFill>
                <a:prstClr val="black"/>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308874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3924000" cy="468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4788000" y="432000"/>
            <a:ext cx="3924000" cy="39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28109293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6102000" y="1224000"/>
            <a:ext cx="2610000" cy="3096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3267000" y="1224000"/>
            <a:ext cx="2610000" cy="3096000"/>
          </a:xfrm>
        </p:spPr>
        <p:txBody>
          <a:bodyPr/>
          <a:lstStyle>
            <a:lvl1pPr>
              <a:defRPr sz="1200" b="0"/>
            </a:lvl1pPr>
          </a:lstStyle>
          <a:p>
            <a:r>
              <a:rPr lang="en-US"/>
              <a:t>Click icon to add picture</a:t>
            </a:r>
            <a:endParaRPr lang="en-GB" dirty="0"/>
          </a:p>
        </p:txBody>
      </p:sp>
      <p:sp>
        <p:nvSpPr>
          <p:cNvPr id="10" name="Picture Placeholder 8"/>
          <p:cNvSpPr>
            <a:spLocks noGrp="1"/>
          </p:cNvSpPr>
          <p:nvPr>
            <p:ph type="pic" sz="quarter" idx="15"/>
          </p:nvPr>
        </p:nvSpPr>
        <p:spPr>
          <a:xfrm>
            <a:off x="432000" y="1224000"/>
            <a:ext cx="2610000" cy="3096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39694180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Images (1 large 2 small)">
    <p:spTree>
      <p:nvGrpSpPr>
        <p:cNvPr id="1" name=""/>
        <p:cNvGrpSpPr/>
        <p:nvPr/>
      </p:nvGrpSpPr>
      <p:grpSpPr>
        <a:xfrm>
          <a:off x="0" y="0"/>
          <a:ext cx="0" cy="0"/>
          <a:chOff x="0" y="0"/>
          <a:chExt cx="0" cy="0"/>
        </a:xfrm>
      </p:grpSpPr>
      <p:sp>
        <p:nvSpPr>
          <p:cNvPr id="10" name="Picture Placeholder 8"/>
          <p:cNvSpPr>
            <a:spLocks noGrp="1"/>
          </p:cNvSpPr>
          <p:nvPr>
            <p:ph type="pic" sz="quarter" idx="15"/>
          </p:nvPr>
        </p:nvSpPr>
        <p:spPr>
          <a:xfrm>
            <a:off x="432000" y="1224000"/>
            <a:ext cx="6120000" cy="2700000"/>
          </a:xfrm>
        </p:spPr>
        <p:txBody>
          <a:bodyPr/>
          <a:lstStyle>
            <a:lvl1pPr>
              <a:defRPr sz="1200" b="0"/>
            </a:lvl1pPr>
          </a:lstStyle>
          <a:p>
            <a:r>
              <a:rPr lang="en-US"/>
              <a:t>Click icon to add picture</a:t>
            </a:r>
            <a:endParaRPr lang="en-GB" dirty="0"/>
          </a:p>
        </p:txBody>
      </p:sp>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6966000" y="1224000"/>
            <a:ext cx="1746000" cy="1224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6966000" y="2700000"/>
            <a:ext cx="1746000" cy="12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42446576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432000" y="1332000"/>
            <a:ext cx="1008000" cy="1548000"/>
          </a:xfrm>
        </p:spPr>
        <p:txBody>
          <a:bodyPr/>
          <a:lstStyle>
            <a:lvl1pPr>
              <a:defRPr sz="1200" b="0"/>
            </a:lvl1pPr>
          </a:lstStyle>
          <a:p>
            <a:r>
              <a:rPr lang="en-US"/>
              <a:t>Click icon to add picture</a:t>
            </a:r>
            <a:endParaRPr lang="en-GB" dirty="0"/>
          </a:p>
        </p:txBody>
      </p:sp>
      <p:sp>
        <p:nvSpPr>
          <p:cNvPr id="8" name="Content Placeholder 2"/>
          <p:cNvSpPr>
            <a:spLocks noGrp="1"/>
          </p:cNvSpPr>
          <p:nvPr>
            <p:ph sz="half" idx="14"/>
          </p:nvPr>
        </p:nvSpPr>
        <p:spPr>
          <a:xfrm>
            <a:off x="164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5"/>
          </p:nvPr>
        </p:nvSpPr>
        <p:spPr>
          <a:xfrm>
            <a:off x="1644000" y="1332000"/>
            <a:ext cx="1008000" cy="1548000"/>
          </a:xfrm>
        </p:spPr>
        <p:txBody>
          <a:bodyPr/>
          <a:lstStyle>
            <a:lvl1pPr>
              <a:defRPr sz="1200" b="0"/>
            </a:lvl1pPr>
          </a:lstStyle>
          <a:p>
            <a:r>
              <a:rPr lang="en-US"/>
              <a:t>Click icon to add picture</a:t>
            </a:r>
            <a:endParaRPr lang="en-GB" dirty="0"/>
          </a:p>
        </p:txBody>
      </p:sp>
      <p:sp>
        <p:nvSpPr>
          <p:cNvPr id="11" name="Content Placeholder 2"/>
          <p:cNvSpPr>
            <a:spLocks noGrp="1"/>
          </p:cNvSpPr>
          <p:nvPr>
            <p:ph sz="half" idx="16"/>
          </p:nvPr>
        </p:nvSpPr>
        <p:spPr>
          <a:xfrm>
            <a:off x="2856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2" name="Picture Placeholder 8"/>
          <p:cNvSpPr>
            <a:spLocks noGrp="1"/>
          </p:cNvSpPr>
          <p:nvPr>
            <p:ph type="pic" sz="quarter" idx="17"/>
          </p:nvPr>
        </p:nvSpPr>
        <p:spPr>
          <a:xfrm>
            <a:off x="2856000" y="1332000"/>
            <a:ext cx="1008000" cy="1548000"/>
          </a:xfrm>
        </p:spPr>
        <p:txBody>
          <a:bodyPr/>
          <a:lstStyle>
            <a:lvl1pPr>
              <a:defRPr sz="1200" b="0"/>
            </a:lvl1pPr>
          </a:lstStyle>
          <a:p>
            <a:r>
              <a:rPr lang="en-US"/>
              <a:t>Click icon to add picture</a:t>
            </a:r>
            <a:endParaRPr lang="en-GB" dirty="0"/>
          </a:p>
        </p:txBody>
      </p:sp>
      <p:sp>
        <p:nvSpPr>
          <p:cNvPr id="13" name="Content Placeholder 2"/>
          <p:cNvSpPr>
            <a:spLocks noGrp="1"/>
          </p:cNvSpPr>
          <p:nvPr>
            <p:ph sz="half" idx="18"/>
          </p:nvPr>
        </p:nvSpPr>
        <p:spPr>
          <a:xfrm>
            <a:off x="4068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4" name="Picture Placeholder 8"/>
          <p:cNvSpPr>
            <a:spLocks noGrp="1"/>
          </p:cNvSpPr>
          <p:nvPr>
            <p:ph type="pic" sz="quarter" idx="19"/>
          </p:nvPr>
        </p:nvSpPr>
        <p:spPr>
          <a:xfrm>
            <a:off x="4068000" y="1332000"/>
            <a:ext cx="1008000" cy="1548000"/>
          </a:xfrm>
        </p:spPr>
        <p:txBody>
          <a:bodyPr/>
          <a:lstStyle>
            <a:lvl1pPr>
              <a:defRPr sz="1200" b="0"/>
            </a:lvl1pPr>
          </a:lstStyle>
          <a:p>
            <a:r>
              <a:rPr lang="en-US"/>
              <a:t>Click icon to add picture</a:t>
            </a:r>
            <a:endParaRPr lang="en-GB" dirty="0"/>
          </a:p>
        </p:txBody>
      </p:sp>
      <p:sp>
        <p:nvSpPr>
          <p:cNvPr id="15" name="Content Placeholder 2"/>
          <p:cNvSpPr>
            <a:spLocks noGrp="1"/>
          </p:cNvSpPr>
          <p:nvPr>
            <p:ph sz="half" idx="20"/>
          </p:nvPr>
        </p:nvSpPr>
        <p:spPr>
          <a:xfrm>
            <a:off x="5280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6" name="Picture Placeholder 8"/>
          <p:cNvSpPr>
            <a:spLocks noGrp="1"/>
          </p:cNvSpPr>
          <p:nvPr>
            <p:ph type="pic" sz="quarter" idx="21"/>
          </p:nvPr>
        </p:nvSpPr>
        <p:spPr>
          <a:xfrm>
            <a:off x="5280000" y="1332000"/>
            <a:ext cx="1008000" cy="1548000"/>
          </a:xfrm>
        </p:spPr>
        <p:txBody>
          <a:bodyPr/>
          <a:lstStyle>
            <a:lvl1pPr>
              <a:defRPr sz="1200" b="0"/>
            </a:lvl1pPr>
          </a:lstStyle>
          <a:p>
            <a:r>
              <a:rPr lang="en-US"/>
              <a:t>Click icon to add picture</a:t>
            </a:r>
            <a:endParaRPr lang="en-GB" dirty="0"/>
          </a:p>
        </p:txBody>
      </p:sp>
      <p:sp>
        <p:nvSpPr>
          <p:cNvPr id="17" name="Content Placeholder 2"/>
          <p:cNvSpPr>
            <a:spLocks noGrp="1"/>
          </p:cNvSpPr>
          <p:nvPr>
            <p:ph sz="half" idx="22"/>
          </p:nvPr>
        </p:nvSpPr>
        <p:spPr>
          <a:xfrm>
            <a:off x="649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8" name="Picture Placeholder 8"/>
          <p:cNvSpPr>
            <a:spLocks noGrp="1"/>
          </p:cNvSpPr>
          <p:nvPr>
            <p:ph type="pic" sz="quarter" idx="23"/>
          </p:nvPr>
        </p:nvSpPr>
        <p:spPr>
          <a:xfrm>
            <a:off x="6492000" y="1332000"/>
            <a:ext cx="1008000" cy="1548000"/>
          </a:xfrm>
        </p:spPr>
        <p:txBody>
          <a:bodyPr/>
          <a:lstStyle>
            <a:lvl1pPr>
              <a:defRPr sz="1200" b="0"/>
            </a:lvl1pPr>
          </a:lstStyle>
          <a:p>
            <a:r>
              <a:rPr lang="en-US"/>
              <a:t>Click icon to add picture</a:t>
            </a:r>
            <a:endParaRPr lang="en-GB" dirty="0"/>
          </a:p>
        </p:txBody>
      </p:sp>
      <p:sp>
        <p:nvSpPr>
          <p:cNvPr id="19" name="Content Placeholder 2"/>
          <p:cNvSpPr>
            <a:spLocks noGrp="1"/>
          </p:cNvSpPr>
          <p:nvPr>
            <p:ph sz="half" idx="24"/>
          </p:nvPr>
        </p:nvSpPr>
        <p:spPr>
          <a:xfrm>
            <a:off x="770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0" name="Picture Placeholder 8"/>
          <p:cNvSpPr>
            <a:spLocks noGrp="1"/>
          </p:cNvSpPr>
          <p:nvPr>
            <p:ph type="pic" sz="quarter" idx="25"/>
          </p:nvPr>
        </p:nvSpPr>
        <p:spPr>
          <a:xfrm>
            <a:off x="7704000" y="1332000"/>
            <a:ext cx="1008000" cy="1548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37617729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Image only (white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6607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Image only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p:txBody>
          <a:body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0188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ntact Details">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pic>
        <p:nvPicPr>
          <p:cNvPr id="10" name="Picture 9"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1" y="457200"/>
            <a:ext cx="1208637" cy="504000"/>
          </a:xfrm>
          <a:prstGeom prst="rect">
            <a:avLst/>
          </a:prstGeom>
        </p:spPr>
      </p:pic>
    </p:spTree>
    <p:extLst>
      <p:ext uri="{BB962C8B-B14F-4D97-AF65-F5344CB8AC3E}">
        <p14:creationId xmlns:p14="http://schemas.microsoft.com/office/powerpoint/2010/main" val="11845015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ntact Details +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19682370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black"/>
                </a:solidFill>
              </a:rPr>
              <a:t>and Lloyd’s Register Foundation</a:t>
            </a:r>
          </a:p>
        </p:txBody>
      </p:sp>
      <p:sp>
        <p:nvSpPr>
          <p:cNvPr id="5" name="Slide Number Placeholder 4"/>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9704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88000" y="1224000"/>
            <a:ext cx="3924000" cy="3240000"/>
          </a:xfrm>
        </p:spPr>
        <p:txBody>
          <a:bodyPr/>
          <a:lstStyle>
            <a:lvl1pPr>
              <a:defRPr sz="1300"/>
            </a:lvl1pPr>
            <a:lvl2pPr>
              <a:defRPr sz="1300"/>
            </a:lvl2pPr>
            <a:lvl3pPr indent="-180000">
              <a:defRPr sz="1300"/>
            </a:lvl3pPr>
            <a:lvl4pPr indent="-180000">
              <a:defRPr sz="1300"/>
            </a:lvl4pPr>
            <a:lvl5pPr indent="-180000">
              <a:defRPr sz="1300" baseline="0"/>
            </a:lvl5pPr>
            <a:lvl6pPr indent="-180000">
              <a:defRPr sz="1300"/>
            </a:lvl6pPr>
            <a:lvl7pPr indent="-180000">
              <a:defRPr sz="13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a:t>and Lloyd’s Register Foundation</a:t>
            </a:r>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p:txBody>
          <a:body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088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3924000" cy="468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dirty="0"/>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Picture Placeholder 8"/>
          <p:cNvSpPr>
            <a:spLocks noGrp="1"/>
          </p:cNvSpPr>
          <p:nvPr>
            <p:ph type="pic" sz="quarter" idx="13"/>
          </p:nvPr>
        </p:nvSpPr>
        <p:spPr>
          <a:xfrm>
            <a:off x="4788000" y="432000"/>
            <a:ext cx="3924000" cy="39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1168394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dirty="0"/>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Picture Placeholder 8"/>
          <p:cNvSpPr>
            <a:spLocks noGrp="1"/>
          </p:cNvSpPr>
          <p:nvPr>
            <p:ph type="pic" sz="quarter" idx="13"/>
          </p:nvPr>
        </p:nvSpPr>
        <p:spPr>
          <a:xfrm>
            <a:off x="6102000" y="1224000"/>
            <a:ext cx="2610000" cy="3096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3267000" y="1224000"/>
            <a:ext cx="2610000" cy="3096000"/>
          </a:xfrm>
        </p:spPr>
        <p:txBody>
          <a:bodyPr/>
          <a:lstStyle>
            <a:lvl1pPr>
              <a:defRPr sz="1200" b="0"/>
            </a:lvl1pPr>
          </a:lstStyle>
          <a:p>
            <a:r>
              <a:rPr lang="en-US"/>
              <a:t>Click icon to add picture</a:t>
            </a:r>
            <a:endParaRPr lang="en-GB" dirty="0"/>
          </a:p>
        </p:txBody>
      </p:sp>
      <p:sp>
        <p:nvSpPr>
          <p:cNvPr id="10" name="Picture Placeholder 8"/>
          <p:cNvSpPr>
            <a:spLocks noGrp="1"/>
          </p:cNvSpPr>
          <p:nvPr>
            <p:ph type="pic" sz="quarter" idx="15"/>
          </p:nvPr>
        </p:nvSpPr>
        <p:spPr>
          <a:xfrm>
            <a:off x="432000" y="1224000"/>
            <a:ext cx="2610000" cy="3096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2218596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1 large 2 small)">
    <p:spTree>
      <p:nvGrpSpPr>
        <p:cNvPr id="1" name=""/>
        <p:cNvGrpSpPr/>
        <p:nvPr/>
      </p:nvGrpSpPr>
      <p:grpSpPr>
        <a:xfrm>
          <a:off x="0" y="0"/>
          <a:ext cx="0" cy="0"/>
          <a:chOff x="0" y="0"/>
          <a:chExt cx="0" cy="0"/>
        </a:xfrm>
      </p:grpSpPr>
      <p:sp>
        <p:nvSpPr>
          <p:cNvPr id="10" name="Picture Placeholder 8"/>
          <p:cNvSpPr>
            <a:spLocks noGrp="1"/>
          </p:cNvSpPr>
          <p:nvPr>
            <p:ph type="pic" sz="quarter" idx="15"/>
          </p:nvPr>
        </p:nvSpPr>
        <p:spPr>
          <a:xfrm>
            <a:off x="432000" y="1224000"/>
            <a:ext cx="6120000" cy="2700000"/>
          </a:xfrm>
        </p:spPr>
        <p:txBody>
          <a:bodyPr/>
          <a:lstStyle>
            <a:lvl1pPr>
              <a:defRPr sz="1200" b="0"/>
            </a:lvl1pPr>
          </a:lstStyle>
          <a:p>
            <a:r>
              <a:rPr lang="en-US"/>
              <a:t>Click icon to add picture</a:t>
            </a:r>
            <a:endParaRPr lang="en-GB" dirty="0"/>
          </a:p>
        </p:txBody>
      </p:sp>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dirty="0"/>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Picture Placeholder 8"/>
          <p:cNvSpPr>
            <a:spLocks noGrp="1"/>
          </p:cNvSpPr>
          <p:nvPr>
            <p:ph type="pic" sz="quarter" idx="13"/>
          </p:nvPr>
        </p:nvSpPr>
        <p:spPr>
          <a:xfrm>
            <a:off x="6966000" y="1224000"/>
            <a:ext cx="1746000" cy="1224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6966000" y="2700000"/>
            <a:ext cx="1746000" cy="12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113010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dirty="0"/>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Picture Placeholder 8"/>
          <p:cNvSpPr>
            <a:spLocks noGrp="1"/>
          </p:cNvSpPr>
          <p:nvPr>
            <p:ph type="pic" sz="quarter" idx="13"/>
          </p:nvPr>
        </p:nvSpPr>
        <p:spPr>
          <a:xfrm>
            <a:off x="432000" y="1332000"/>
            <a:ext cx="1008000" cy="1548000"/>
          </a:xfrm>
        </p:spPr>
        <p:txBody>
          <a:bodyPr/>
          <a:lstStyle>
            <a:lvl1pPr>
              <a:defRPr sz="1200" b="0"/>
            </a:lvl1pPr>
          </a:lstStyle>
          <a:p>
            <a:r>
              <a:rPr lang="en-US"/>
              <a:t>Click icon to add picture</a:t>
            </a:r>
            <a:endParaRPr lang="en-GB" dirty="0"/>
          </a:p>
        </p:txBody>
      </p:sp>
      <p:sp>
        <p:nvSpPr>
          <p:cNvPr id="8" name="Content Placeholder 2"/>
          <p:cNvSpPr>
            <a:spLocks noGrp="1"/>
          </p:cNvSpPr>
          <p:nvPr>
            <p:ph sz="half" idx="14"/>
          </p:nvPr>
        </p:nvSpPr>
        <p:spPr>
          <a:xfrm>
            <a:off x="164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5"/>
          </p:nvPr>
        </p:nvSpPr>
        <p:spPr>
          <a:xfrm>
            <a:off x="1644000" y="1332000"/>
            <a:ext cx="1008000" cy="1548000"/>
          </a:xfrm>
        </p:spPr>
        <p:txBody>
          <a:bodyPr/>
          <a:lstStyle>
            <a:lvl1pPr>
              <a:defRPr sz="1200" b="0"/>
            </a:lvl1pPr>
          </a:lstStyle>
          <a:p>
            <a:r>
              <a:rPr lang="en-US"/>
              <a:t>Click icon to add picture</a:t>
            </a:r>
            <a:endParaRPr lang="en-GB" dirty="0"/>
          </a:p>
        </p:txBody>
      </p:sp>
      <p:sp>
        <p:nvSpPr>
          <p:cNvPr id="11" name="Content Placeholder 2"/>
          <p:cNvSpPr>
            <a:spLocks noGrp="1"/>
          </p:cNvSpPr>
          <p:nvPr>
            <p:ph sz="half" idx="16"/>
          </p:nvPr>
        </p:nvSpPr>
        <p:spPr>
          <a:xfrm>
            <a:off x="2856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2" name="Picture Placeholder 8"/>
          <p:cNvSpPr>
            <a:spLocks noGrp="1"/>
          </p:cNvSpPr>
          <p:nvPr>
            <p:ph type="pic" sz="quarter" idx="17"/>
          </p:nvPr>
        </p:nvSpPr>
        <p:spPr>
          <a:xfrm>
            <a:off x="2856000" y="1332000"/>
            <a:ext cx="1008000" cy="1548000"/>
          </a:xfrm>
        </p:spPr>
        <p:txBody>
          <a:bodyPr/>
          <a:lstStyle>
            <a:lvl1pPr>
              <a:defRPr sz="1200" b="0"/>
            </a:lvl1pPr>
          </a:lstStyle>
          <a:p>
            <a:r>
              <a:rPr lang="en-US"/>
              <a:t>Click icon to add picture</a:t>
            </a:r>
            <a:endParaRPr lang="en-GB" dirty="0"/>
          </a:p>
        </p:txBody>
      </p:sp>
      <p:sp>
        <p:nvSpPr>
          <p:cNvPr id="13" name="Content Placeholder 2"/>
          <p:cNvSpPr>
            <a:spLocks noGrp="1"/>
          </p:cNvSpPr>
          <p:nvPr>
            <p:ph sz="half" idx="18"/>
          </p:nvPr>
        </p:nvSpPr>
        <p:spPr>
          <a:xfrm>
            <a:off x="4068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4" name="Picture Placeholder 8"/>
          <p:cNvSpPr>
            <a:spLocks noGrp="1"/>
          </p:cNvSpPr>
          <p:nvPr>
            <p:ph type="pic" sz="quarter" idx="19"/>
          </p:nvPr>
        </p:nvSpPr>
        <p:spPr>
          <a:xfrm>
            <a:off x="4068000" y="1332000"/>
            <a:ext cx="1008000" cy="1548000"/>
          </a:xfrm>
        </p:spPr>
        <p:txBody>
          <a:bodyPr/>
          <a:lstStyle>
            <a:lvl1pPr>
              <a:defRPr sz="1200" b="0"/>
            </a:lvl1pPr>
          </a:lstStyle>
          <a:p>
            <a:r>
              <a:rPr lang="en-US"/>
              <a:t>Click icon to add picture</a:t>
            </a:r>
            <a:endParaRPr lang="en-GB" dirty="0"/>
          </a:p>
        </p:txBody>
      </p:sp>
      <p:sp>
        <p:nvSpPr>
          <p:cNvPr id="15" name="Content Placeholder 2"/>
          <p:cNvSpPr>
            <a:spLocks noGrp="1"/>
          </p:cNvSpPr>
          <p:nvPr>
            <p:ph sz="half" idx="20"/>
          </p:nvPr>
        </p:nvSpPr>
        <p:spPr>
          <a:xfrm>
            <a:off x="5280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6" name="Picture Placeholder 8"/>
          <p:cNvSpPr>
            <a:spLocks noGrp="1"/>
          </p:cNvSpPr>
          <p:nvPr>
            <p:ph type="pic" sz="quarter" idx="21"/>
          </p:nvPr>
        </p:nvSpPr>
        <p:spPr>
          <a:xfrm>
            <a:off x="5280000" y="1332000"/>
            <a:ext cx="1008000" cy="1548000"/>
          </a:xfrm>
        </p:spPr>
        <p:txBody>
          <a:bodyPr/>
          <a:lstStyle>
            <a:lvl1pPr>
              <a:defRPr sz="1200" b="0"/>
            </a:lvl1pPr>
          </a:lstStyle>
          <a:p>
            <a:r>
              <a:rPr lang="en-US"/>
              <a:t>Click icon to add picture</a:t>
            </a:r>
            <a:endParaRPr lang="en-GB" dirty="0"/>
          </a:p>
        </p:txBody>
      </p:sp>
      <p:sp>
        <p:nvSpPr>
          <p:cNvPr id="17" name="Content Placeholder 2"/>
          <p:cNvSpPr>
            <a:spLocks noGrp="1"/>
          </p:cNvSpPr>
          <p:nvPr>
            <p:ph sz="half" idx="22"/>
          </p:nvPr>
        </p:nvSpPr>
        <p:spPr>
          <a:xfrm>
            <a:off x="649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8" name="Picture Placeholder 8"/>
          <p:cNvSpPr>
            <a:spLocks noGrp="1"/>
          </p:cNvSpPr>
          <p:nvPr>
            <p:ph type="pic" sz="quarter" idx="23"/>
          </p:nvPr>
        </p:nvSpPr>
        <p:spPr>
          <a:xfrm>
            <a:off x="6492000" y="1332000"/>
            <a:ext cx="1008000" cy="1548000"/>
          </a:xfrm>
        </p:spPr>
        <p:txBody>
          <a:bodyPr/>
          <a:lstStyle>
            <a:lvl1pPr>
              <a:defRPr sz="1200" b="0"/>
            </a:lvl1pPr>
          </a:lstStyle>
          <a:p>
            <a:r>
              <a:rPr lang="en-US"/>
              <a:t>Click icon to add picture</a:t>
            </a:r>
            <a:endParaRPr lang="en-GB" dirty="0"/>
          </a:p>
        </p:txBody>
      </p:sp>
      <p:sp>
        <p:nvSpPr>
          <p:cNvPr id="19" name="Content Placeholder 2"/>
          <p:cNvSpPr>
            <a:spLocks noGrp="1"/>
          </p:cNvSpPr>
          <p:nvPr>
            <p:ph sz="half" idx="24"/>
          </p:nvPr>
        </p:nvSpPr>
        <p:spPr>
          <a:xfrm>
            <a:off x="770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0" name="Picture Placeholder 8"/>
          <p:cNvSpPr>
            <a:spLocks noGrp="1"/>
          </p:cNvSpPr>
          <p:nvPr>
            <p:ph type="pic" sz="quarter" idx="25"/>
          </p:nvPr>
        </p:nvSpPr>
        <p:spPr>
          <a:xfrm>
            <a:off x="7704000" y="1332000"/>
            <a:ext cx="1008000" cy="1548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386269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dark d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a:xfrm>
            <a:off x="432000" y="4723200"/>
            <a:ext cx="828000" cy="144000"/>
          </a:xfrm>
        </p:spPr>
        <p:txBody>
          <a:bodyPr/>
          <a:lstStyle>
            <a:lvl1pPr>
              <a:defRPr>
                <a:solidFill>
                  <a:schemeClr val="bg1"/>
                </a:solidFill>
              </a:defRPr>
            </a:lvl1pPr>
          </a:lstStyle>
          <a:p>
            <a:r>
              <a:rPr lang="en-US" dirty="0"/>
              <a:t>23/09/2016</a:t>
            </a:r>
            <a:endParaRPr lang="en-GB" dirty="0"/>
          </a:p>
        </p:txBody>
      </p:sp>
      <p:sp>
        <p:nvSpPr>
          <p:cNvPr id="3" name="Footer Placeholder 2"/>
          <p:cNvSpPr>
            <a:spLocks noGrp="1"/>
          </p:cNvSpPr>
          <p:nvPr>
            <p:ph type="ftr" sz="quarter" idx="11"/>
          </p:nvPr>
        </p:nvSpPr>
        <p:spPr>
          <a:xfrm>
            <a:off x="1296000" y="4849200"/>
            <a:ext cx="5400000" cy="144000"/>
          </a:xfrm>
        </p:spPr>
        <p:txBody>
          <a:bodyPr/>
          <a:lstStyle>
            <a:lvl1pPr>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a:xfrm>
            <a:off x="8172000" y="4723200"/>
            <a:ext cx="540000" cy="144000"/>
          </a:xfrm>
        </p:spPr>
        <p:txBody>
          <a:bodyPr/>
          <a:lstStyle>
            <a:lvl1pPr>
              <a:defRPr>
                <a:solidFill>
                  <a:schemeClr val="bg1"/>
                </a:solidFill>
              </a:defRPr>
            </a:lvl1pPr>
          </a:lstStyle>
          <a:p>
            <a:fld id="{0B868178-02AE-42FC-958D-6B8F13B60175}" type="slidenum">
              <a:rPr lang="en-GB" smtClean="0"/>
              <a:pPr/>
              <a:t>‹#›</a:t>
            </a:fld>
            <a:endParaRPr lang="en-GB" dirty="0"/>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949248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Image only (white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571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Image only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23/09/2016</a:t>
            </a:r>
            <a:endParaRPr lang="en-GB"/>
          </a:p>
        </p:txBody>
      </p:sp>
      <p:sp>
        <p:nvSpPr>
          <p:cNvPr id="3" name="Footer Placeholder 2"/>
          <p:cNvSpPr>
            <a:spLocks noGrp="1"/>
          </p:cNvSpPr>
          <p:nvPr>
            <p:ph type="ftr" sz="quarter" idx="11"/>
          </p:nvPr>
        </p:nvSpPr>
        <p:spPr/>
        <p:txBody>
          <a:bodyPr/>
          <a:lstStyle/>
          <a:p>
            <a:r>
              <a:rPr lang="en-GB" dirty="0"/>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652475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 Details">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pic>
        <p:nvPicPr>
          <p:cNvPr id="10" name="Picture 9"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1" y="457200"/>
            <a:ext cx="1208637" cy="504000"/>
          </a:xfrm>
          <a:prstGeom prst="rect">
            <a:avLst/>
          </a:prstGeom>
        </p:spPr>
      </p:pic>
    </p:spTree>
    <p:extLst>
      <p:ext uri="{BB962C8B-B14F-4D97-AF65-F5344CB8AC3E}">
        <p14:creationId xmlns:p14="http://schemas.microsoft.com/office/powerpoint/2010/main" val="2382816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act Details +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641506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r>
              <a:rPr lang="en-US"/>
              <a:t>23/09/2016</a:t>
            </a:r>
            <a:endParaRPr lang="en-GB"/>
          </a:p>
        </p:txBody>
      </p:sp>
      <p:sp>
        <p:nvSpPr>
          <p:cNvPr id="4" name="Footer Placeholder 3"/>
          <p:cNvSpPr>
            <a:spLocks noGrp="1"/>
          </p:cNvSpPr>
          <p:nvPr>
            <p:ph type="ftr" sz="quarter" idx="11"/>
          </p:nvPr>
        </p:nvSpPr>
        <p:spPr/>
        <p:txBody>
          <a:bodyPr/>
          <a:lstStyle/>
          <a:p>
            <a:r>
              <a:rPr lang="en-GB" dirty="0"/>
              <a:t>and Lloyd’s Register Foundation</a:t>
            </a:r>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23/09/2016</a:t>
            </a:r>
            <a:endParaRPr lang="en-GB"/>
          </a:p>
        </p:txBody>
      </p:sp>
      <p:sp>
        <p:nvSpPr>
          <p:cNvPr id="3" name="Footer Placeholder 2"/>
          <p:cNvSpPr>
            <a:spLocks noGrp="1"/>
          </p:cNvSpPr>
          <p:nvPr>
            <p:ph type="ftr" sz="quarter" idx="11"/>
          </p:nvPr>
        </p:nvSpPr>
        <p:spPr/>
        <p:txBody>
          <a:bodyPr/>
          <a:lstStyle/>
          <a:p>
            <a:r>
              <a:rPr lang="en-GB" dirty="0"/>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780285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light bg)">
    <p:bg>
      <p:bgPr>
        <a:solidFill>
          <a:srgbClr val="E6E6E6"/>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p:txBody>
          <a:bodyPr/>
          <a:lstStyle>
            <a:lvl1pPr>
              <a:defRPr>
                <a:solidFill>
                  <a:schemeClr val="tx1"/>
                </a:solidFill>
              </a:defRPr>
            </a:lvl1pPr>
          </a:lstStyle>
          <a:p>
            <a:r>
              <a:rPr lang="en-US"/>
              <a:t>23/09/2016</a:t>
            </a:r>
            <a:endParaRPr lang="en-GB"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tx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8"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3823494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dark d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a:xfrm>
            <a:off x="432000" y="4723200"/>
            <a:ext cx="828000" cy="144000"/>
          </a:xfrm>
        </p:spPr>
        <p:txBody>
          <a:bodyPr/>
          <a:lstStyle>
            <a:lvl1pPr>
              <a:defRPr>
                <a:solidFill>
                  <a:schemeClr val="bg1"/>
                </a:solidFill>
              </a:defRPr>
            </a:lvl1pPr>
          </a:lstStyle>
          <a:p>
            <a:r>
              <a:rPr lang="en-US" dirty="0"/>
              <a:t>23/09/2016</a:t>
            </a:r>
            <a:endParaRPr lang="en-GB" dirty="0"/>
          </a:p>
        </p:txBody>
      </p:sp>
      <p:sp>
        <p:nvSpPr>
          <p:cNvPr id="3" name="Footer Placeholder 2"/>
          <p:cNvSpPr>
            <a:spLocks noGrp="1"/>
          </p:cNvSpPr>
          <p:nvPr>
            <p:ph type="ftr" sz="quarter" idx="11"/>
          </p:nvPr>
        </p:nvSpPr>
        <p:spPr>
          <a:xfrm>
            <a:off x="1296000" y="4849200"/>
            <a:ext cx="5400000" cy="144000"/>
          </a:xfrm>
        </p:spPr>
        <p:txBody>
          <a:bodyPr/>
          <a:lstStyle>
            <a:lvl1pPr>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a:xfrm>
            <a:off x="8172000" y="4723200"/>
            <a:ext cx="540000" cy="144000"/>
          </a:xfrm>
        </p:spPr>
        <p:txBody>
          <a:bodyPr/>
          <a:lstStyle>
            <a:lvl1pPr>
              <a:defRPr>
                <a:solidFill>
                  <a:schemeClr val="bg1"/>
                </a:solidFill>
              </a:defRPr>
            </a:lvl1pPr>
          </a:lstStyle>
          <a:p>
            <a:fld id="{0B868178-02AE-42FC-958D-6B8F13B60175}" type="slidenum">
              <a:rPr lang="en-GB" smtClean="0"/>
              <a:pPr/>
              <a:t>‹#›</a:t>
            </a:fld>
            <a:endParaRPr lang="en-GB" dirty="0"/>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2000650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light bg)">
    <p:spTree>
      <p:nvGrpSpPr>
        <p:cNvPr id="1" name=""/>
        <p:cNvGrpSpPr/>
        <p:nvPr/>
      </p:nvGrpSpPr>
      <p:grpSpPr>
        <a:xfrm>
          <a:off x="0" y="0"/>
          <a:ext cx="0" cy="0"/>
          <a:chOff x="0" y="0"/>
          <a:chExt cx="0" cy="0"/>
        </a:xfrm>
      </p:grpSpPr>
      <p:sp>
        <p:nvSpPr>
          <p:cNvPr id="15"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tx1"/>
                </a:solidFill>
              </a:defRPr>
            </a:lvl1pPr>
          </a:lstStyle>
          <a:p>
            <a:r>
              <a:rPr lang="en-US"/>
              <a:t>23/09/2016</a:t>
            </a:r>
            <a:endParaRPr lang="en-GB"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tx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6"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2959948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dark b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4" name="Picture 13"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5"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413903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light bg)">
    <p:spTree>
      <p:nvGrpSpPr>
        <p:cNvPr id="1" name=""/>
        <p:cNvGrpSpPr/>
        <p:nvPr/>
      </p:nvGrpSpPr>
      <p:grpSpPr>
        <a:xfrm>
          <a:off x="0" y="0"/>
          <a:ext cx="0" cy="0"/>
          <a:chOff x="0" y="0"/>
          <a:chExt cx="0" cy="0"/>
        </a:xfrm>
      </p:grpSpPr>
      <p:sp>
        <p:nvSpPr>
          <p:cNvPr id="15"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tx1"/>
                </a:solidFill>
              </a:defRPr>
            </a:lvl1pPr>
          </a:lstStyle>
          <a:p>
            <a:r>
              <a:rPr lang="en-US"/>
              <a:t>23/09/2016</a:t>
            </a:r>
            <a:endParaRPr lang="en-GB"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tx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6"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1907453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t>23/09/2016</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893482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a:t>23/09/2016</a:t>
            </a:r>
            <a:endParaRPr lang="en-GB"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tx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2983220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1570003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Dar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t>23/09/2016</a:t>
            </a:r>
            <a:endParaRPr lang="en-GB" dirty="0"/>
          </a:p>
        </p:txBody>
      </p:sp>
      <p:sp>
        <p:nvSpPr>
          <p:cNvPr id="3" name="Footer Placeholder 2"/>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3332858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Light">
    <p:bg>
      <p:bgPr>
        <a:solidFill>
          <a:srgbClr val="E6E6E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7632" cy="152806"/>
          </a:xfrm>
        </p:spPr>
        <p:txBody>
          <a:bodyPr/>
          <a:lstStyle>
            <a:lvl1pPr>
              <a:defRPr>
                <a:solidFill>
                  <a:schemeClr val="tx1"/>
                </a:solidFill>
              </a:defRPr>
            </a:lvl1pPr>
          </a:lstStyle>
          <a:p>
            <a:r>
              <a:rPr lang="en-US"/>
              <a:t>23/09/2016</a:t>
            </a:r>
            <a:endParaRPr lang="en-GB"/>
          </a:p>
        </p:txBody>
      </p:sp>
      <p:sp>
        <p:nvSpPr>
          <p:cNvPr id="3" name="Footer Placeholder 2"/>
          <p:cNvSpPr>
            <a:spLocks noGrp="1"/>
          </p:cNvSpPr>
          <p:nvPr>
            <p:ph type="ftr" sz="quarter" idx="11"/>
          </p:nvPr>
        </p:nvSpPr>
        <p:spPr>
          <a:xfrm>
            <a:off x="1288892" y="4876006"/>
            <a:ext cx="5400000" cy="144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8" name="Title 7"/>
          <p:cNvSpPr>
            <a:spLocks noGrp="1"/>
          </p:cNvSpPr>
          <p:nvPr>
            <p:ph type="title"/>
          </p:nvPr>
        </p:nvSpPr>
        <p:spPr>
          <a:xfrm>
            <a:off x="432000" y="1710000"/>
            <a:ext cx="8280000" cy="612000"/>
          </a:xfrm>
        </p:spPr>
        <p:txBody>
          <a:bodyPr/>
          <a:lstStyle>
            <a:lvl1pPr>
              <a:defRPr sz="3400" b="0">
                <a:solidFill>
                  <a:schemeClr val="tx1"/>
                </a:solidFill>
              </a:defRPr>
            </a:lvl1pPr>
          </a:lstStyle>
          <a:p>
            <a:r>
              <a:rPr lang="en-US"/>
              <a:t>Click to edit Master title style</a:t>
            </a:r>
            <a:endParaRPr lang="en-GB" dirty="0"/>
          </a:p>
        </p:txBody>
      </p:sp>
      <p:sp>
        <p:nvSpPr>
          <p:cNvPr id="11" name="Picture Placeholder 10"/>
          <p:cNvSpPr>
            <a:spLocks noGrp="1"/>
          </p:cNvSpPr>
          <p:nvPr>
            <p:ph type="pic" sz="quarter" idx="14" hasCustomPrompt="1"/>
          </p:nvPr>
        </p:nvSpPr>
        <p:spPr>
          <a:xfrm>
            <a:off x="432000" y="160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996312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765713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3pPr marL="432000" indent="-252000">
              <a:defRPr/>
            </a:lvl3pPr>
            <a:lvl4pPr marL="864000" indent="-252000">
              <a:defRPr/>
            </a:lvl4pPr>
            <a:lvl5pPr marL="1296000" indent="-252000">
              <a:defRPr/>
            </a:lvl5pPr>
            <a:lvl6pPr indent="-252000">
              <a:defRPr/>
            </a:lvl6pPr>
            <a:lvl7pPr indent="-252000">
              <a:defRPr/>
            </a:lvl7pPr>
          </a:lstStyle>
          <a:p>
            <a:pPr lvl="0"/>
            <a:r>
              <a:rPr lang="en-GB" dirty="0"/>
              <a:t>Click to add sub-header text. Indent for secondary levels and bullets. Or use buttons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10"/>
          </p:nvPr>
        </p:nvSpPr>
        <p:spPr/>
        <p:txBody>
          <a:bodyPr/>
          <a:lstStyle/>
          <a:p>
            <a:r>
              <a:rPr lang="en-US"/>
              <a:t>23/09/2016</a:t>
            </a:r>
            <a:endParaRPr lang="en-GB"/>
          </a:p>
        </p:txBody>
      </p:sp>
      <p:sp>
        <p:nvSpPr>
          <p:cNvPr id="5" name="Footer Placeholder 4"/>
          <p:cNvSpPr>
            <a:spLocks noGrp="1"/>
          </p:cNvSpPr>
          <p:nvPr>
            <p:ph type="ftr" sz="quarter" idx="11"/>
          </p:nvPr>
        </p:nvSpPr>
        <p:spPr/>
        <p:txBody>
          <a:bodyPr/>
          <a:lstStyle/>
          <a:p>
            <a:r>
              <a:rPr lang="en-GB" dirty="0"/>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2683695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8280000" cy="2376000"/>
          </a:xfrm>
        </p:spPr>
        <p:txBody>
          <a:bodyPr/>
          <a:lstStyle>
            <a:lvl1pPr>
              <a:lnSpc>
                <a:spcPct val="85000"/>
              </a:lnSpc>
              <a:spcAft>
                <a:spcPts val="1800"/>
              </a:spcAft>
              <a:defRPr sz="2400" b="0" baseline="0"/>
            </a:lvl1pPr>
            <a:lvl2pPr>
              <a:defRPr sz="1800" b="1"/>
            </a:lvl2pPr>
            <a:lvl3pPr marL="0" indent="0">
              <a:buFontTx/>
              <a:buNone/>
              <a:defRPr sz="1800"/>
            </a:lvl3pPr>
            <a:lvl4pPr marL="468000" indent="-234000">
              <a:defRPr sz="1800"/>
            </a:lvl4pPr>
            <a:lvl5pPr marL="702000" indent="-234000">
              <a:defRPr sz="1800"/>
            </a:lvl5pPr>
            <a:lvl6pPr>
              <a:defRPr sz="1800"/>
            </a:lvl6pPr>
            <a:lvl7pPr>
              <a:defRPr sz="1800"/>
            </a:lvl7pPr>
          </a:lstStyle>
          <a:p>
            <a:pPr lvl="0"/>
            <a:r>
              <a:rPr lang="en-GB" dirty="0"/>
              <a:t>‘Click to insert quote</a:t>
            </a:r>
            <a:br>
              <a:rPr lang="en-GB" dirty="0"/>
            </a:br>
            <a:r>
              <a:rPr lang="en-GB" dirty="0"/>
              <a:t>over as many lines </a:t>
            </a:r>
            <a:br>
              <a:rPr lang="en-GB" dirty="0"/>
            </a:br>
            <a:r>
              <a:rPr lang="en-GB" dirty="0"/>
              <a:t>as necessary’</a:t>
            </a:r>
            <a:endParaRPr lang="en-US" dirty="0"/>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r>
              <a:rPr lang="en-US"/>
              <a:t>23/09/2016</a:t>
            </a:r>
            <a:endParaRPr lang="en-GB"/>
          </a:p>
        </p:txBody>
      </p:sp>
      <p:sp>
        <p:nvSpPr>
          <p:cNvPr id="5" name="Footer Placeholder 4"/>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1" name="Picture Placeholder 10"/>
          <p:cNvSpPr>
            <a:spLocks noGrp="1"/>
          </p:cNvSpPr>
          <p:nvPr>
            <p:ph type="pic" sz="quarter" idx="13" hasCustomPrompt="1"/>
          </p:nvPr>
        </p:nvSpPr>
        <p:spPr>
          <a:xfrm>
            <a:off x="432000" y="1530000"/>
            <a:ext cx="2160000" cy="54000"/>
          </a:xfrm>
          <a:solidFill>
            <a:schemeClr val="tx1"/>
          </a:solidFill>
        </p:spPr>
        <p:txBody>
          <a:bodyPr/>
          <a:lstStyle>
            <a:lvl1pPr>
              <a:defRPr sz="100" b="0" baseline="0">
                <a:solidFill>
                  <a:schemeClr val="tx1"/>
                </a:solidFill>
              </a:defRPr>
            </a:lvl1pPr>
          </a:lstStyle>
          <a:p>
            <a:r>
              <a:rPr lang="en-GB" dirty="0"/>
              <a:t> </a:t>
            </a:r>
          </a:p>
        </p:txBody>
      </p:sp>
      <p:sp>
        <p:nvSpPr>
          <p:cNvPr id="13" name="Picture Placeholder 12"/>
          <p:cNvSpPr>
            <a:spLocks noGrp="1"/>
          </p:cNvSpPr>
          <p:nvPr>
            <p:ph type="pic" sz="quarter" idx="14"/>
          </p:nvPr>
        </p:nvSpPr>
        <p:spPr>
          <a:xfrm>
            <a:off x="432000" y="3096000"/>
            <a:ext cx="1080000" cy="1080000"/>
          </a:xfrm>
        </p:spPr>
        <p:txBody>
          <a:bodyPr/>
          <a:lstStyle>
            <a:lvl1pPr>
              <a:defRPr sz="1000" b="0"/>
            </a:lvl1pPr>
          </a:lstStyle>
          <a:p>
            <a:r>
              <a:rPr lang="en-US"/>
              <a:t>Click icon to add picture</a:t>
            </a:r>
            <a:endParaRPr lang="en-GB"/>
          </a:p>
        </p:txBody>
      </p:sp>
      <p:sp>
        <p:nvSpPr>
          <p:cNvPr id="14" name="Picture Placeholder 12"/>
          <p:cNvSpPr>
            <a:spLocks noGrp="1"/>
          </p:cNvSpPr>
          <p:nvPr>
            <p:ph type="pic" sz="quarter" idx="15"/>
          </p:nvPr>
        </p:nvSpPr>
        <p:spPr>
          <a:xfrm>
            <a:off x="3312000" y="3096000"/>
            <a:ext cx="1080000" cy="1080000"/>
          </a:xfrm>
        </p:spPr>
        <p:txBody>
          <a:bodyPr/>
          <a:lstStyle>
            <a:lvl1pPr>
              <a:defRPr sz="1000" b="0"/>
            </a:lvl1pPr>
          </a:lstStyle>
          <a:p>
            <a:r>
              <a:rPr lang="en-US"/>
              <a:t>Click icon to add picture</a:t>
            </a:r>
            <a:endParaRPr lang="en-GB"/>
          </a:p>
        </p:txBody>
      </p:sp>
      <p:sp>
        <p:nvSpPr>
          <p:cNvPr id="15" name="Picture Placeholder 12"/>
          <p:cNvSpPr>
            <a:spLocks noGrp="1"/>
          </p:cNvSpPr>
          <p:nvPr>
            <p:ph type="pic" sz="quarter" idx="16"/>
          </p:nvPr>
        </p:nvSpPr>
        <p:spPr>
          <a:xfrm>
            <a:off x="4752000" y="3096000"/>
            <a:ext cx="1080000" cy="1080000"/>
          </a:xfrm>
        </p:spPr>
        <p:txBody>
          <a:bodyPr/>
          <a:lstStyle>
            <a:lvl1pPr>
              <a:defRPr sz="1000" b="0"/>
            </a:lvl1pPr>
          </a:lstStyle>
          <a:p>
            <a:r>
              <a:rPr lang="en-US"/>
              <a:t>Click icon to add picture</a:t>
            </a:r>
            <a:endParaRPr lang="en-GB"/>
          </a:p>
        </p:txBody>
      </p:sp>
      <p:sp>
        <p:nvSpPr>
          <p:cNvPr id="16" name="Picture Placeholder 12"/>
          <p:cNvSpPr>
            <a:spLocks noGrp="1"/>
          </p:cNvSpPr>
          <p:nvPr>
            <p:ph type="pic" sz="quarter" idx="17"/>
          </p:nvPr>
        </p:nvSpPr>
        <p:spPr>
          <a:xfrm>
            <a:off x="6192000" y="3096000"/>
            <a:ext cx="1080000" cy="1080000"/>
          </a:xfrm>
        </p:spPr>
        <p:txBody>
          <a:bodyPr/>
          <a:lstStyle>
            <a:lvl1pPr>
              <a:defRPr sz="1000" b="0"/>
            </a:lvl1pPr>
          </a:lstStyle>
          <a:p>
            <a:r>
              <a:rPr lang="en-US"/>
              <a:t>Click icon to add picture</a:t>
            </a:r>
            <a:endParaRPr lang="en-GB"/>
          </a:p>
        </p:txBody>
      </p:sp>
      <p:sp>
        <p:nvSpPr>
          <p:cNvPr id="18" name="Picture Placeholder 12"/>
          <p:cNvSpPr>
            <a:spLocks noGrp="1"/>
          </p:cNvSpPr>
          <p:nvPr>
            <p:ph type="pic" sz="quarter" idx="19"/>
          </p:nvPr>
        </p:nvSpPr>
        <p:spPr>
          <a:xfrm>
            <a:off x="7632000" y="3096000"/>
            <a:ext cx="1080000" cy="1080000"/>
          </a:xfrm>
        </p:spPr>
        <p:txBody>
          <a:bodyPr/>
          <a:lstStyle>
            <a:lvl1pPr>
              <a:defRPr sz="1000" b="0"/>
            </a:lvl1pPr>
          </a:lstStyle>
          <a:p>
            <a:r>
              <a:rPr lang="en-US"/>
              <a:t>Click icon to add picture</a:t>
            </a:r>
            <a:endParaRPr lang="en-GB"/>
          </a:p>
        </p:txBody>
      </p:sp>
      <p:sp>
        <p:nvSpPr>
          <p:cNvPr id="21"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
        <p:nvSpPr>
          <p:cNvPr id="17" name="Picture Placeholder 12"/>
          <p:cNvSpPr>
            <a:spLocks noGrp="1"/>
          </p:cNvSpPr>
          <p:nvPr>
            <p:ph type="pic" sz="quarter" idx="21"/>
          </p:nvPr>
        </p:nvSpPr>
        <p:spPr>
          <a:xfrm>
            <a:off x="1872000" y="3096000"/>
            <a:ext cx="1080000" cy="1080000"/>
          </a:xfrm>
        </p:spPr>
        <p:txBody>
          <a:bodyPr/>
          <a:lstStyle>
            <a:lvl1pPr>
              <a:defRPr sz="1000" b="0"/>
            </a:lvl1pPr>
          </a:lstStyle>
          <a:p>
            <a:r>
              <a:rPr lang="en-US"/>
              <a:t>Click icon to add picture</a:t>
            </a:r>
            <a:endParaRPr lang="en-GB"/>
          </a:p>
        </p:txBody>
      </p:sp>
    </p:spTree>
    <p:extLst>
      <p:ext uri="{BB962C8B-B14F-4D97-AF65-F5344CB8AC3E}">
        <p14:creationId xmlns:p14="http://schemas.microsoft.com/office/powerpoint/2010/main" val="4252556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5796000" cy="4032000"/>
          </a:xfrm>
        </p:spPr>
        <p:txBody>
          <a:bodyPr/>
          <a:lstStyle>
            <a:lvl1pPr>
              <a:lnSpc>
                <a:spcPct val="85000"/>
              </a:lnSpc>
              <a:defRPr sz="2100" b="0"/>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4" name="Date Placeholder 3"/>
          <p:cNvSpPr>
            <a:spLocks noGrp="1"/>
          </p:cNvSpPr>
          <p:nvPr>
            <p:ph type="dt" sz="half" idx="10"/>
          </p:nvPr>
        </p:nvSpPr>
        <p:spPr/>
        <p:txBody>
          <a:bodyPr/>
          <a:lstStyle/>
          <a:p>
            <a:r>
              <a:rPr lang="en-US"/>
              <a:t>23/09/2016</a:t>
            </a:r>
            <a:endParaRPr lang="en-GB"/>
          </a:p>
        </p:txBody>
      </p:sp>
      <p:sp>
        <p:nvSpPr>
          <p:cNvPr id="5" name="Footer Placeholder 4"/>
          <p:cNvSpPr>
            <a:spLocks noGrp="1"/>
          </p:cNvSpPr>
          <p:nvPr>
            <p:ph type="ftr" sz="quarter" idx="11"/>
          </p:nvPr>
        </p:nvSpPr>
        <p:spPr/>
        <p:txBody>
          <a:bodyPr/>
          <a:lstStyle/>
          <a:p>
            <a:r>
              <a:rPr lang="en-GB" dirty="0"/>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8"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2905066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tro Slide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432000"/>
            <a:ext cx="5796000" cy="4032000"/>
          </a:xfrm>
        </p:spPr>
        <p:txBody>
          <a:bodyPr/>
          <a:lstStyle>
            <a:lvl1pPr>
              <a:lnSpc>
                <a:spcPct val="85000"/>
              </a:lnSpc>
              <a:defRPr sz="2100" b="0">
                <a:solidFill>
                  <a:schemeClr val="bg1"/>
                </a:solidFill>
              </a:defRPr>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cxnSp>
        <p:nvCxnSpPr>
          <p:cNvPr id="8" name="Straight Connector 7"/>
          <p:cNvCxnSpPr/>
          <p:nvPr userDrawn="1"/>
        </p:nvCxnSpPr>
        <p:spPr>
          <a:xfrm>
            <a:off x="432000" y="360000"/>
            <a:ext cx="82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10" name="Straight Connector 9"/>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24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dark b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4" name="Picture 13"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5"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1401132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88000" y="1224000"/>
            <a:ext cx="3924000" cy="3240000"/>
          </a:xfrm>
        </p:spPr>
        <p:txBody>
          <a:bodyPr/>
          <a:lstStyle>
            <a:lvl1pPr>
              <a:defRPr sz="1300"/>
            </a:lvl1pPr>
            <a:lvl2pPr>
              <a:defRPr sz="1300"/>
            </a:lvl2pPr>
            <a:lvl3pPr indent="-180000">
              <a:defRPr sz="1300"/>
            </a:lvl3pPr>
            <a:lvl4pPr indent="-180000">
              <a:defRPr sz="1300"/>
            </a:lvl4pPr>
            <a:lvl5pPr indent="-180000">
              <a:defRPr sz="1300" baseline="0"/>
            </a:lvl5pPr>
            <a:lvl6pPr indent="-180000">
              <a:defRPr sz="130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a:t>and Lloyd’s Register Foundation</a:t>
            </a:r>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2067072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3924000" cy="468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dirty="0"/>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Picture Placeholder 8"/>
          <p:cNvSpPr>
            <a:spLocks noGrp="1"/>
          </p:cNvSpPr>
          <p:nvPr>
            <p:ph type="pic" sz="quarter" idx="13"/>
          </p:nvPr>
        </p:nvSpPr>
        <p:spPr>
          <a:xfrm>
            <a:off x="4788000" y="432000"/>
            <a:ext cx="3924000" cy="39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1696071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dirty="0"/>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Picture Placeholder 8"/>
          <p:cNvSpPr>
            <a:spLocks noGrp="1"/>
          </p:cNvSpPr>
          <p:nvPr>
            <p:ph type="pic" sz="quarter" idx="13"/>
          </p:nvPr>
        </p:nvSpPr>
        <p:spPr>
          <a:xfrm>
            <a:off x="6102000" y="1224000"/>
            <a:ext cx="2610000" cy="3096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3267000" y="1224000"/>
            <a:ext cx="2610000" cy="3096000"/>
          </a:xfrm>
        </p:spPr>
        <p:txBody>
          <a:bodyPr/>
          <a:lstStyle>
            <a:lvl1pPr>
              <a:defRPr sz="1200" b="0"/>
            </a:lvl1pPr>
          </a:lstStyle>
          <a:p>
            <a:r>
              <a:rPr lang="en-US"/>
              <a:t>Click icon to add picture</a:t>
            </a:r>
            <a:endParaRPr lang="en-GB" dirty="0"/>
          </a:p>
        </p:txBody>
      </p:sp>
      <p:sp>
        <p:nvSpPr>
          <p:cNvPr id="10" name="Picture Placeholder 8"/>
          <p:cNvSpPr>
            <a:spLocks noGrp="1"/>
          </p:cNvSpPr>
          <p:nvPr>
            <p:ph type="pic" sz="quarter" idx="15"/>
          </p:nvPr>
        </p:nvSpPr>
        <p:spPr>
          <a:xfrm>
            <a:off x="432000" y="1224000"/>
            <a:ext cx="2610000" cy="3096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19244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Images (1 large 2 small)">
    <p:spTree>
      <p:nvGrpSpPr>
        <p:cNvPr id="1" name=""/>
        <p:cNvGrpSpPr/>
        <p:nvPr/>
      </p:nvGrpSpPr>
      <p:grpSpPr>
        <a:xfrm>
          <a:off x="0" y="0"/>
          <a:ext cx="0" cy="0"/>
          <a:chOff x="0" y="0"/>
          <a:chExt cx="0" cy="0"/>
        </a:xfrm>
      </p:grpSpPr>
      <p:sp>
        <p:nvSpPr>
          <p:cNvPr id="10" name="Picture Placeholder 8"/>
          <p:cNvSpPr>
            <a:spLocks noGrp="1"/>
          </p:cNvSpPr>
          <p:nvPr>
            <p:ph type="pic" sz="quarter" idx="15"/>
          </p:nvPr>
        </p:nvSpPr>
        <p:spPr>
          <a:xfrm>
            <a:off x="432000" y="1224000"/>
            <a:ext cx="6120000" cy="2700000"/>
          </a:xfrm>
        </p:spPr>
        <p:txBody>
          <a:bodyPr/>
          <a:lstStyle>
            <a:lvl1pPr>
              <a:defRPr sz="1200" b="0"/>
            </a:lvl1pPr>
          </a:lstStyle>
          <a:p>
            <a:r>
              <a:rPr lang="en-US"/>
              <a:t>Click icon to add picture</a:t>
            </a:r>
            <a:endParaRPr lang="en-GB" dirty="0"/>
          </a:p>
        </p:txBody>
      </p:sp>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dirty="0"/>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Picture Placeholder 8"/>
          <p:cNvSpPr>
            <a:spLocks noGrp="1"/>
          </p:cNvSpPr>
          <p:nvPr>
            <p:ph type="pic" sz="quarter" idx="13"/>
          </p:nvPr>
        </p:nvSpPr>
        <p:spPr>
          <a:xfrm>
            <a:off x="6966000" y="1224000"/>
            <a:ext cx="1746000" cy="1224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6966000" y="2700000"/>
            <a:ext cx="1746000" cy="12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4140250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r>
              <a:rPr lang="en-US"/>
              <a:t>23/09/2016</a:t>
            </a:r>
            <a:endParaRPr lang="en-GB"/>
          </a:p>
        </p:txBody>
      </p:sp>
      <p:sp>
        <p:nvSpPr>
          <p:cNvPr id="6" name="Footer Placeholder 5"/>
          <p:cNvSpPr>
            <a:spLocks noGrp="1"/>
          </p:cNvSpPr>
          <p:nvPr>
            <p:ph type="ftr" sz="quarter" idx="11"/>
          </p:nvPr>
        </p:nvSpPr>
        <p:spPr/>
        <p:txBody>
          <a:bodyPr/>
          <a:lstStyle/>
          <a:p>
            <a:r>
              <a:rPr lang="en-GB" dirty="0"/>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Picture Placeholder 8"/>
          <p:cNvSpPr>
            <a:spLocks noGrp="1"/>
          </p:cNvSpPr>
          <p:nvPr>
            <p:ph type="pic" sz="quarter" idx="13"/>
          </p:nvPr>
        </p:nvSpPr>
        <p:spPr>
          <a:xfrm>
            <a:off x="432000" y="1332000"/>
            <a:ext cx="1008000" cy="1548000"/>
          </a:xfrm>
        </p:spPr>
        <p:txBody>
          <a:bodyPr/>
          <a:lstStyle>
            <a:lvl1pPr>
              <a:defRPr sz="1200" b="0"/>
            </a:lvl1pPr>
          </a:lstStyle>
          <a:p>
            <a:r>
              <a:rPr lang="en-US"/>
              <a:t>Click icon to add picture</a:t>
            </a:r>
            <a:endParaRPr lang="en-GB" dirty="0"/>
          </a:p>
        </p:txBody>
      </p:sp>
      <p:sp>
        <p:nvSpPr>
          <p:cNvPr id="8" name="Content Placeholder 2"/>
          <p:cNvSpPr>
            <a:spLocks noGrp="1"/>
          </p:cNvSpPr>
          <p:nvPr>
            <p:ph sz="half" idx="14"/>
          </p:nvPr>
        </p:nvSpPr>
        <p:spPr>
          <a:xfrm>
            <a:off x="164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0" name="Picture Placeholder 8"/>
          <p:cNvSpPr>
            <a:spLocks noGrp="1"/>
          </p:cNvSpPr>
          <p:nvPr>
            <p:ph type="pic" sz="quarter" idx="15"/>
          </p:nvPr>
        </p:nvSpPr>
        <p:spPr>
          <a:xfrm>
            <a:off x="1644000" y="1332000"/>
            <a:ext cx="1008000" cy="1548000"/>
          </a:xfrm>
        </p:spPr>
        <p:txBody>
          <a:bodyPr/>
          <a:lstStyle>
            <a:lvl1pPr>
              <a:defRPr sz="1200" b="0"/>
            </a:lvl1pPr>
          </a:lstStyle>
          <a:p>
            <a:r>
              <a:rPr lang="en-US"/>
              <a:t>Click icon to add picture</a:t>
            </a:r>
            <a:endParaRPr lang="en-GB" dirty="0"/>
          </a:p>
        </p:txBody>
      </p:sp>
      <p:sp>
        <p:nvSpPr>
          <p:cNvPr id="11" name="Content Placeholder 2"/>
          <p:cNvSpPr>
            <a:spLocks noGrp="1"/>
          </p:cNvSpPr>
          <p:nvPr>
            <p:ph sz="half" idx="16"/>
          </p:nvPr>
        </p:nvSpPr>
        <p:spPr>
          <a:xfrm>
            <a:off x="2856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2" name="Picture Placeholder 8"/>
          <p:cNvSpPr>
            <a:spLocks noGrp="1"/>
          </p:cNvSpPr>
          <p:nvPr>
            <p:ph type="pic" sz="quarter" idx="17"/>
          </p:nvPr>
        </p:nvSpPr>
        <p:spPr>
          <a:xfrm>
            <a:off x="2856000" y="1332000"/>
            <a:ext cx="1008000" cy="1548000"/>
          </a:xfrm>
        </p:spPr>
        <p:txBody>
          <a:bodyPr/>
          <a:lstStyle>
            <a:lvl1pPr>
              <a:defRPr sz="1200" b="0"/>
            </a:lvl1pPr>
          </a:lstStyle>
          <a:p>
            <a:r>
              <a:rPr lang="en-US"/>
              <a:t>Click icon to add picture</a:t>
            </a:r>
            <a:endParaRPr lang="en-GB" dirty="0"/>
          </a:p>
        </p:txBody>
      </p:sp>
      <p:sp>
        <p:nvSpPr>
          <p:cNvPr id="13" name="Content Placeholder 2"/>
          <p:cNvSpPr>
            <a:spLocks noGrp="1"/>
          </p:cNvSpPr>
          <p:nvPr>
            <p:ph sz="half" idx="18"/>
          </p:nvPr>
        </p:nvSpPr>
        <p:spPr>
          <a:xfrm>
            <a:off x="4068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4" name="Picture Placeholder 8"/>
          <p:cNvSpPr>
            <a:spLocks noGrp="1"/>
          </p:cNvSpPr>
          <p:nvPr>
            <p:ph type="pic" sz="quarter" idx="19"/>
          </p:nvPr>
        </p:nvSpPr>
        <p:spPr>
          <a:xfrm>
            <a:off x="4068000" y="1332000"/>
            <a:ext cx="1008000" cy="1548000"/>
          </a:xfrm>
        </p:spPr>
        <p:txBody>
          <a:bodyPr/>
          <a:lstStyle>
            <a:lvl1pPr>
              <a:defRPr sz="1200" b="0"/>
            </a:lvl1pPr>
          </a:lstStyle>
          <a:p>
            <a:r>
              <a:rPr lang="en-US"/>
              <a:t>Click icon to add picture</a:t>
            </a:r>
            <a:endParaRPr lang="en-GB" dirty="0"/>
          </a:p>
        </p:txBody>
      </p:sp>
      <p:sp>
        <p:nvSpPr>
          <p:cNvPr id="15" name="Content Placeholder 2"/>
          <p:cNvSpPr>
            <a:spLocks noGrp="1"/>
          </p:cNvSpPr>
          <p:nvPr>
            <p:ph sz="half" idx="20"/>
          </p:nvPr>
        </p:nvSpPr>
        <p:spPr>
          <a:xfrm>
            <a:off x="5280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6" name="Picture Placeholder 8"/>
          <p:cNvSpPr>
            <a:spLocks noGrp="1"/>
          </p:cNvSpPr>
          <p:nvPr>
            <p:ph type="pic" sz="quarter" idx="21"/>
          </p:nvPr>
        </p:nvSpPr>
        <p:spPr>
          <a:xfrm>
            <a:off x="5280000" y="1332000"/>
            <a:ext cx="1008000" cy="1548000"/>
          </a:xfrm>
        </p:spPr>
        <p:txBody>
          <a:bodyPr/>
          <a:lstStyle>
            <a:lvl1pPr>
              <a:defRPr sz="1200" b="0"/>
            </a:lvl1pPr>
          </a:lstStyle>
          <a:p>
            <a:r>
              <a:rPr lang="en-US"/>
              <a:t>Click icon to add picture</a:t>
            </a:r>
            <a:endParaRPr lang="en-GB" dirty="0"/>
          </a:p>
        </p:txBody>
      </p:sp>
      <p:sp>
        <p:nvSpPr>
          <p:cNvPr id="17" name="Content Placeholder 2"/>
          <p:cNvSpPr>
            <a:spLocks noGrp="1"/>
          </p:cNvSpPr>
          <p:nvPr>
            <p:ph sz="half" idx="22"/>
          </p:nvPr>
        </p:nvSpPr>
        <p:spPr>
          <a:xfrm>
            <a:off x="649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8" name="Picture Placeholder 8"/>
          <p:cNvSpPr>
            <a:spLocks noGrp="1"/>
          </p:cNvSpPr>
          <p:nvPr>
            <p:ph type="pic" sz="quarter" idx="23"/>
          </p:nvPr>
        </p:nvSpPr>
        <p:spPr>
          <a:xfrm>
            <a:off x="6492000" y="1332000"/>
            <a:ext cx="1008000" cy="1548000"/>
          </a:xfrm>
        </p:spPr>
        <p:txBody>
          <a:bodyPr/>
          <a:lstStyle>
            <a:lvl1pPr>
              <a:defRPr sz="1200" b="0"/>
            </a:lvl1pPr>
          </a:lstStyle>
          <a:p>
            <a:r>
              <a:rPr lang="en-US"/>
              <a:t>Click icon to add picture</a:t>
            </a:r>
            <a:endParaRPr lang="en-GB" dirty="0"/>
          </a:p>
        </p:txBody>
      </p:sp>
      <p:sp>
        <p:nvSpPr>
          <p:cNvPr id="19" name="Content Placeholder 2"/>
          <p:cNvSpPr>
            <a:spLocks noGrp="1"/>
          </p:cNvSpPr>
          <p:nvPr>
            <p:ph sz="half" idx="24"/>
          </p:nvPr>
        </p:nvSpPr>
        <p:spPr>
          <a:xfrm>
            <a:off x="770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20" name="Picture Placeholder 8"/>
          <p:cNvSpPr>
            <a:spLocks noGrp="1"/>
          </p:cNvSpPr>
          <p:nvPr>
            <p:ph type="pic" sz="quarter" idx="25"/>
          </p:nvPr>
        </p:nvSpPr>
        <p:spPr>
          <a:xfrm>
            <a:off x="7704000" y="1332000"/>
            <a:ext cx="1008000" cy="1548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11759181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Image only (white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769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Image only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23/09/2016</a:t>
            </a:r>
            <a:endParaRPr lang="en-GB"/>
          </a:p>
        </p:txBody>
      </p:sp>
      <p:sp>
        <p:nvSpPr>
          <p:cNvPr id="3" name="Footer Placeholder 2"/>
          <p:cNvSpPr>
            <a:spLocks noGrp="1"/>
          </p:cNvSpPr>
          <p:nvPr>
            <p:ph type="ftr" sz="quarter" idx="11"/>
          </p:nvPr>
        </p:nvSpPr>
        <p:spPr/>
        <p:txBody>
          <a:bodyPr/>
          <a:lstStyle/>
          <a:p>
            <a:r>
              <a:rPr lang="en-GB" dirty="0"/>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815683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 Details">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pic>
        <p:nvPicPr>
          <p:cNvPr id="10" name="Picture 9"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1" y="457200"/>
            <a:ext cx="1208637" cy="504000"/>
          </a:xfrm>
          <a:prstGeom prst="rect">
            <a:avLst/>
          </a:prstGeom>
        </p:spPr>
      </p:pic>
    </p:spTree>
    <p:extLst>
      <p:ext uri="{BB962C8B-B14F-4D97-AF65-F5344CB8AC3E}">
        <p14:creationId xmlns:p14="http://schemas.microsoft.com/office/powerpoint/2010/main" val="1052393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 Details +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2206199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r>
              <a:rPr lang="en-US"/>
              <a:t>23/09/2016</a:t>
            </a:r>
            <a:endParaRPr lang="en-GB"/>
          </a:p>
        </p:txBody>
      </p:sp>
      <p:sp>
        <p:nvSpPr>
          <p:cNvPr id="4" name="Footer Placeholder 3"/>
          <p:cNvSpPr>
            <a:spLocks noGrp="1"/>
          </p:cNvSpPr>
          <p:nvPr>
            <p:ph type="ftr" sz="quarter" idx="11"/>
          </p:nvPr>
        </p:nvSpPr>
        <p:spPr/>
        <p:txBody>
          <a:bodyPr/>
          <a:lstStyle/>
          <a:p>
            <a:r>
              <a:rPr lang="en-GB" dirty="0"/>
              <a:t>and Lloyd’s Register Foundation</a:t>
            </a:r>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250870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t>23/09/2016</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2807861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23/09/2016</a:t>
            </a:r>
            <a:endParaRPr lang="en-GB"/>
          </a:p>
        </p:txBody>
      </p:sp>
      <p:sp>
        <p:nvSpPr>
          <p:cNvPr id="3" name="Footer Placeholder 2"/>
          <p:cNvSpPr>
            <a:spLocks noGrp="1"/>
          </p:cNvSpPr>
          <p:nvPr>
            <p:ph type="ftr" sz="quarter" idx="11"/>
          </p:nvPr>
        </p:nvSpPr>
        <p:spPr/>
        <p:txBody>
          <a:bodyPr/>
          <a:lstStyle/>
          <a:p>
            <a:r>
              <a:rPr lang="en-GB" dirty="0"/>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2582434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light bg)">
    <p:bg>
      <p:bgPr>
        <a:solidFill>
          <a:srgbClr val="E6E6E6"/>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8"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3941934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dark d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a:xfrm>
            <a:off x="432000" y="4723200"/>
            <a:ext cx="828000" cy="144000"/>
          </a:xfrm>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a:xfrm>
            <a:off x="1296000" y="4849200"/>
            <a:ext cx="5400000" cy="144000"/>
          </a:xfrm>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a:xfrm>
            <a:off x="8172000" y="4723200"/>
            <a:ext cx="540000" cy="144000"/>
          </a:xfrm>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4246334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light bg)">
    <p:spTree>
      <p:nvGrpSpPr>
        <p:cNvPr id="1" name=""/>
        <p:cNvGrpSpPr/>
        <p:nvPr/>
      </p:nvGrpSpPr>
      <p:grpSpPr>
        <a:xfrm>
          <a:off x="0" y="0"/>
          <a:ext cx="0" cy="0"/>
          <a:chOff x="0" y="0"/>
          <a:chExt cx="0" cy="0"/>
        </a:xfrm>
      </p:grpSpPr>
      <p:sp>
        <p:nvSpPr>
          <p:cNvPr id="15"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6"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2014082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dark b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4" name="Picture 13"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5"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1696221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17237244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2844185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15049124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Slide Dar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1358890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Light">
    <p:bg>
      <p:bgPr>
        <a:solidFill>
          <a:srgbClr val="E6E6E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7632" cy="152806"/>
          </a:xfrm>
        </p:spPr>
        <p:txBody>
          <a:bodyPr/>
          <a:lstStyle>
            <a:lvl1pPr>
              <a:defRPr>
                <a:solidFill>
                  <a:schemeClr val="tx1"/>
                </a:solidFill>
              </a:defRPr>
            </a:lvl1p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a:xfrm>
            <a:off x="1288892" y="4876006"/>
            <a:ext cx="5400000" cy="144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8" name="Title 7"/>
          <p:cNvSpPr>
            <a:spLocks noGrp="1"/>
          </p:cNvSpPr>
          <p:nvPr>
            <p:ph type="title"/>
          </p:nvPr>
        </p:nvSpPr>
        <p:spPr>
          <a:xfrm>
            <a:off x="432000" y="1710000"/>
            <a:ext cx="8280000" cy="612000"/>
          </a:xfrm>
        </p:spPr>
        <p:txBody>
          <a:bodyPr/>
          <a:lstStyle>
            <a:lvl1pPr>
              <a:defRPr sz="3400" b="0">
                <a:solidFill>
                  <a:schemeClr val="tx1"/>
                </a:solidFill>
              </a:defRPr>
            </a:lvl1pPr>
          </a:lstStyle>
          <a:p>
            <a:r>
              <a:rPr lang="en-US"/>
              <a:t>Click to edit Master title style</a:t>
            </a:r>
            <a:endParaRPr lang="en-GB" dirty="0"/>
          </a:p>
        </p:txBody>
      </p:sp>
      <p:sp>
        <p:nvSpPr>
          <p:cNvPr id="11" name="Picture Placeholder 10"/>
          <p:cNvSpPr>
            <a:spLocks noGrp="1"/>
          </p:cNvSpPr>
          <p:nvPr>
            <p:ph type="pic" sz="quarter" idx="14" hasCustomPrompt="1"/>
          </p:nvPr>
        </p:nvSpPr>
        <p:spPr>
          <a:xfrm>
            <a:off x="432000" y="160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301233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a:t>23/09/2016</a:t>
            </a:r>
            <a:endParaRPr lang="en-GB"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tx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15769769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3951138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3pPr marL="432000" indent="-252000">
              <a:defRPr/>
            </a:lvl3pPr>
            <a:lvl4pPr marL="864000" indent="-252000">
              <a:defRPr/>
            </a:lvl4pPr>
            <a:lvl5pPr marL="1296000" indent="-252000">
              <a:defRPr/>
            </a:lvl5pPr>
            <a:lvl6pPr indent="-252000">
              <a:defRPr/>
            </a:lvl6pPr>
            <a:lvl7pPr indent="-252000">
              <a:defRPr/>
            </a:lvl7pPr>
          </a:lstStyle>
          <a:p>
            <a:pPr lvl="0"/>
            <a:r>
              <a:rPr lang="en-GB" dirty="0"/>
              <a:t>Click to add sub-header text. Indent for secondary levels and bullets. Or use buttons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2166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8280000" cy="2376000"/>
          </a:xfrm>
        </p:spPr>
        <p:txBody>
          <a:bodyPr/>
          <a:lstStyle>
            <a:lvl1pPr>
              <a:lnSpc>
                <a:spcPct val="85000"/>
              </a:lnSpc>
              <a:spcAft>
                <a:spcPts val="1800"/>
              </a:spcAft>
              <a:defRPr sz="2400" b="0" baseline="0"/>
            </a:lvl1pPr>
            <a:lvl2pPr>
              <a:defRPr sz="1800" b="1"/>
            </a:lvl2pPr>
            <a:lvl3pPr marL="0" indent="0">
              <a:buFontTx/>
              <a:buNone/>
              <a:defRPr sz="1800"/>
            </a:lvl3pPr>
            <a:lvl4pPr marL="468000" indent="-234000">
              <a:defRPr sz="1800"/>
            </a:lvl4pPr>
            <a:lvl5pPr marL="702000" indent="-234000">
              <a:defRPr sz="1800"/>
            </a:lvl5pPr>
            <a:lvl6pPr>
              <a:defRPr sz="1800"/>
            </a:lvl6pPr>
            <a:lvl7pPr>
              <a:defRPr sz="1800"/>
            </a:lvl7pPr>
          </a:lstStyle>
          <a:p>
            <a:pPr lvl="0"/>
            <a:r>
              <a:rPr lang="en-GB" dirty="0"/>
              <a:t>‘Click to insert quote</a:t>
            </a:r>
            <a:br>
              <a:rPr lang="en-GB" dirty="0"/>
            </a:br>
            <a:r>
              <a:rPr lang="en-GB" dirty="0"/>
              <a:t>over as many lines </a:t>
            </a:r>
            <a:br>
              <a:rPr lang="en-GB" dirty="0"/>
            </a:br>
            <a:r>
              <a:rPr lang="en-GB" dirty="0"/>
              <a:t>as necessary’</a:t>
            </a:r>
            <a:endParaRPr lang="en-US" dirty="0"/>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11" name="Picture Placeholder 10"/>
          <p:cNvSpPr>
            <a:spLocks noGrp="1"/>
          </p:cNvSpPr>
          <p:nvPr>
            <p:ph type="pic" sz="quarter" idx="13" hasCustomPrompt="1"/>
          </p:nvPr>
        </p:nvSpPr>
        <p:spPr>
          <a:xfrm>
            <a:off x="432000" y="1530000"/>
            <a:ext cx="2160000" cy="54000"/>
          </a:xfrm>
          <a:solidFill>
            <a:schemeClr val="tx1"/>
          </a:solidFill>
        </p:spPr>
        <p:txBody>
          <a:bodyPr/>
          <a:lstStyle>
            <a:lvl1pPr>
              <a:defRPr sz="100" b="0" baseline="0">
                <a:solidFill>
                  <a:schemeClr val="tx1"/>
                </a:solidFill>
              </a:defRPr>
            </a:lvl1pPr>
          </a:lstStyle>
          <a:p>
            <a:r>
              <a:rPr lang="en-GB" dirty="0"/>
              <a:t> </a:t>
            </a:r>
          </a:p>
        </p:txBody>
      </p:sp>
      <p:sp>
        <p:nvSpPr>
          <p:cNvPr id="13" name="Picture Placeholder 12"/>
          <p:cNvSpPr>
            <a:spLocks noGrp="1"/>
          </p:cNvSpPr>
          <p:nvPr>
            <p:ph type="pic" sz="quarter" idx="14"/>
          </p:nvPr>
        </p:nvSpPr>
        <p:spPr>
          <a:xfrm>
            <a:off x="432000" y="3096000"/>
            <a:ext cx="1080000" cy="1080000"/>
          </a:xfrm>
        </p:spPr>
        <p:txBody>
          <a:bodyPr/>
          <a:lstStyle>
            <a:lvl1pPr>
              <a:defRPr sz="1000" b="0"/>
            </a:lvl1pPr>
          </a:lstStyle>
          <a:p>
            <a:r>
              <a:rPr lang="en-US"/>
              <a:t>Click icon to add picture</a:t>
            </a:r>
            <a:endParaRPr lang="en-GB"/>
          </a:p>
        </p:txBody>
      </p:sp>
      <p:sp>
        <p:nvSpPr>
          <p:cNvPr id="14" name="Picture Placeholder 12"/>
          <p:cNvSpPr>
            <a:spLocks noGrp="1"/>
          </p:cNvSpPr>
          <p:nvPr>
            <p:ph type="pic" sz="quarter" idx="15"/>
          </p:nvPr>
        </p:nvSpPr>
        <p:spPr>
          <a:xfrm>
            <a:off x="3312000" y="3096000"/>
            <a:ext cx="1080000" cy="1080000"/>
          </a:xfrm>
        </p:spPr>
        <p:txBody>
          <a:bodyPr/>
          <a:lstStyle>
            <a:lvl1pPr>
              <a:defRPr sz="1000" b="0"/>
            </a:lvl1pPr>
          </a:lstStyle>
          <a:p>
            <a:r>
              <a:rPr lang="en-US"/>
              <a:t>Click icon to add picture</a:t>
            </a:r>
            <a:endParaRPr lang="en-GB"/>
          </a:p>
        </p:txBody>
      </p:sp>
      <p:sp>
        <p:nvSpPr>
          <p:cNvPr id="15" name="Picture Placeholder 12"/>
          <p:cNvSpPr>
            <a:spLocks noGrp="1"/>
          </p:cNvSpPr>
          <p:nvPr>
            <p:ph type="pic" sz="quarter" idx="16"/>
          </p:nvPr>
        </p:nvSpPr>
        <p:spPr>
          <a:xfrm>
            <a:off x="4752000" y="3096000"/>
            <a:ext cx="1080000" cy="1080000"/>
          </a:xfrm>
        </p:spPr>
        <p:txBody>
          <a:bodyPr/>
          <a:lstStyle>
            <a:lvl1pPr>
              <a:defRPr sz="1000" b="0"/>
            </a:lvl1pPr>
          </a:lstStyle>
          <a:p>
            <a:r>
              <a:rPr lang="en-US"/>
              <a:t>Click icon to add picture</a:t>
            </a:r>
            <a:endParaRPr lang="en-GB"/>
          </a:p>
        </p:txBody>
      </p:sp>
      <p:sp>
        <p:nvSpPr>
          <p:cNvPr id="16" name="Picture Placeholder 12"/>
          <p:cNvSpPr>
            <a:spLocks noGrp="1"/>
          </p:cNvSpPr>
          <p:nvPr>
            <p:ph type="pic" sz="quarter" idx="17"/>
          </p:nvPr>
        </p:nvSpPr>
        <p:spPr>
          <a:xfrm>
            <a:off x="6192000" y="3096000"/>
            <a:ext cx="1080000" cy="1080000"/>
          </a:xfrm>
        </p:spPr>
        <p:txBody>
          <a:bodyPr/>
          <a:lstStyle>
            <a:lvl1pPr>
              <a:defRPr sz="1000" b="0"/>
            </a:lvl1pPr>
          </a:lstStyle>
          <a:p>
            <a:r>
              <a:rPr lang="en-US"/>
              <a:t>Click icon to add picture</a:t>
            </a:r>
            <a:endParaRPr lang="en-GB"/>
          </a:p>
        </p:txBody>
      </p:sp>
      <p:sp>
        <p:nvSpPr>
          <p:cNvPr id="18" name="Picture Placeholder 12"/>
          <p:cNvSpPr>
            <a:spLocks noGrp="1"/>
          </p:cNvSpPr>
          <p:nvPr>
            <p:ph type="pic" sz="quarter" idx="19"/>
          </p:nvPr>
        </p:nvSpPr>
        <p:spPr>
          <a:xfrm>
            <a:off x="7632000" y="3096000"/>
            <a:ext cx="1080000" cy="1080000"/>
          </a:xfrm>
        </p:spPr>
        <p:txBody>
          <a:bodyPr/>
          <a:lstStyle>
            <a:lvl1pPr>
              <a:defRPr sz="1000" b="0"/>
            </a:lvl1pPr>
          </a:lstStyle>
          <a:p>
            <a:r>
              <a:rPr lang="en-US"/>
              <a:t>Click icon to add picture</a:t>
            </a:r>
            <a:endParaRPr lang="en-GB"/>
          </a:p>
        </p:txBody>
      </p:sp>
      <p:sp>
        <p:nvSpPr>
          <p:cNvPr id="21"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
        <p:nvSpPr>
          <p:cNvPr id="17" name="Picture Placeholder 12"/>
          <p:cNvSpPr>
            <a:spLocks noGrp="1"/>
          </p:cNvSpPr>
          <p:nvPr>
            <p:ph type="pic" sz="quarter" idx="21"/>
          </p:nvPr>
        </p:nvSpPr>
        <p:spPr>
          <a:xfrm>
            <a:off x="1872000" y="3096000"/>
            <a:ext cx="1080000" cy="1080000"/>
          </a:xfrm>
        </p:spPr>
        <p:txBody>
          <a:bodyPr/>
          <a:lstStyle>
            <a:lvl1pPr>
              <a:defRPr sz="1000" b="0"/>
            </a:lvl1pPr>
          </a:lstStyle>
          <a:p>
            <a:r>
              <a:rPr lang="en-US"/>
              <a:t>Click icon to add picture</a:t>
            </a:r>
            <a:endParaRPr lang="en-GB"/>
          </a:p>
        </p:txBody>
      </p:sp>
    </p:spTree>
    <p:extLst>
      <p:ext uri="{BB962C8B-B14F-4D97-AF65-F5344CB8AC3E}">
        <p14:creationId xmlns:p14="http://schemas.microsoft.com/office/powerpoint/2010/main" val="3193675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5796000" cy="4032000"/>
          </a:xfrm>
        </p:spPr>
        <p:txBody>
          <a:bodyPr/>
          <a:lstStyle>
            <a:lvl1pPr>
              <a:lnSpc>
                <a:spcPct val="85000"/>
              </a:lnSpc>
              <a:defRPr sz="2100" b="0"/>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4" name="Date Placeholder 3"/>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8"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41872019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ntro Slide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432000"/>
            <a:ext cx="5796000" cy="4032000"/>
          </a:xfrm>
        </p:spPr>
        <p:txBody>
          <a:bodyPr/>
          <a:lstStyle>
            <a:lvl1pPr>
              <a:lnSpc>
                <a:spcPct val="85000"/>
              </a:lnSpc>
              <a:defRPr sz="2100" b="0">
                <a:solidFill>
                  <a:schemeClr val="bg1"/>
                </a:solidFill>
              </a:defRPr>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cxnSp>
        <p:nvCxnSpPr>
          <p:cNvPr id="8" name="Straight Connector 7"/>
          <p:cNvCxnSpPr/>
          <p:nvPr userDrawn="1"/>
        </p:nvCxnSpPr>
        <p:spPr>
          <a:xfrm>
            <a:off x="432000" y="360000"/>
            <a:ext cx="82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10" name="Straight Connector 9"/>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3544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88000" y="1224000"/>
            <a:ext cx="3924000" cy="3240000"/>
          </a:xfrm>
        </p:spPr>
        <p:txBody>
          <a:bodyPr/>
          <a:lstStyle>
            <a:lvl1pPr>
              <a:defRPr sz="1300"/>
            </a:lvl1pPr>
            <a:lvl2pPr>
              <a:defRPr sz="1300"/>
            </a:lvl2pPr>
            <a:lvl3pPr indent="-180000">
              <a:defRPr sz="1300"/>
            </a:lvl3pPr>
            <a:lvl4pPr indent="-180000">
              <a:defRPr sz="1300"/>
            </a:lvl4pPr>
            <a:lvl5pPr indent="-180000">
              <a:defRPr sz="1300" baseline="0"/>
            </a:lvl5pPr>
            <a:lvl6pPr indent="-180000">
              <a:defRPr sz="130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and Lloyd’s Register Foundation</a:t>
            </a:r>
            <a:endParaRPr lang="en-GB" dirty="0">
              <a:solidFill>
                <a:prstClr val="black"/>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99861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3924000" cy="468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4788000" y="432000"/>
            <a:ext cx="3924000" cy="39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34006377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6102000" y="1224000"/>
            <a:ext cx="2610000" cy="3096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3267000" y="1224000"/>
            <a:ext cx="2610000" cy="3096000"/>
          </a:xfrm>
        </p:spPr>
        <p:txBody>
          <a:bodyPr/>
          <a:lstStyle>
            <a:lvl1pPr>
              <a:defRPr sz="1200" b="0"/>
            </a:lvl1pPr>
          </a:lstStyle>
          <a:p>
            <a:r>
              <a:rPr lang="en-US"/>
              <a:t>Click icon to add picture</a:t>
            </a:r>
            <a:endParaRPr lang="en-GB" dirty="0"/>
          </a:p>
        </p:txBody>
      </p:sp>
      <p:sp>
        <p:nvSpPr>
          <p:cNvPr id="10" name="Picture Placeholder 8"/>
          <p:cNvSpPr>
            <a:spLocks noGrp="1"/>
          </p:cNvSpPr>
          <p:nvPr>
            <p:ph type="pic" sz="quarter" idx="15"/>
          </p:nvPr>
        </p:nvSpPr>
        <p:spPr>
          <a:xfrm>
            <a:off x="432000" y="1224000"/>
            <a:ext cx="2610000" cy="3096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2141843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mages (1 large 2 small)">
    <p:spTree>
      <p:nvGrpSpPr>
        <p:cNvPr id="1" name=""/>
        <p:cNvGrpSpPr/>
        <p:nvPr/>
      </p:nvGrpSpPr>
      <p:grpSpPr>
        <a:xfrm>
          <a:off x="0" y="0"/>
          <a:ext cx="0" cy="0"/>
          <a:chOff x="0" y="0"/>
          <a:chExt cx="0" cy="0"/>
        </a:xfrm>
      </p:grpSpPr>
      <p:sp>
        <p:nvSpPr>
          <p:cNvPr id="10" name="Picture Placeholder 8"/>
          <p:cNvSpPr>
            <a:spLocks noGrp="1"/>
          </p:cNvSpPr>
          <p:nvPr>
            <p:ph type="pic" sz="quarter" idx="15"/>
          </p:nvPr>
        </p:nvSpPr>
        <p:spPr>
          <a:xfrm>
            <a:off x="432000" y="1224000"/>
            <a:ext cx="6120000" cy="2700000"/>
          </a:xfrm>
        </p:spPr>
        <p:txBody>
          <a:bodyPr/>
          <a:lstStyle>
            <a:lvl1pPr>
              <a:defRPr sz="1200" b="0"/>
            </a:lvl1pPr>
          </a:lstStyle>
          <a:p>
            <a:r>
              <a:rPr lang="en-US"/>
              <a:t>Click icon to add picture</a:t>
            </a:r>
            <a:endParaRPr lang="en-GB" dirty="0"/>
          </a:p>
        </p:txBody>
      </p:sp>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6966000" y="1224000"/>
            <a:ext cx="1746000" cy="1224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6966000" y="2700000"/>
            <a:ext cx="1746000" cy="12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1024373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432000" y="1332000"/>
            <a:ext cx="1008000" cy="1548000"/>
          </a:xfrm>
        </p:spPr>
        <p:txBody>
          <a:bodyPr/>
          <a:lstStyle>
            <a:lvl1pPr>
              <a:defRPr sz="1200" b="0"/>
            </a:lvl1pPr>
          </a:lstStyle>
          <a:p>
            <a:r>
              <a:rPr lang="en-US"/>
              <a:t>Click icon to add picture</a:t>
            </a:r>
            <a:endParaRPr lang="en-GB" dirty="0"/>
          </a:p>
        </p:txBody>
      </p:sp>
      <p:sp>
        <p:nvSpPr>
          <p:cNvPr id="8" name="Content Placeholder 2"/>
          <p:cNvSpPr>
            <a:spLocks noGrp="1"/>
          </p:cNvSpPr>
          <p:nvPr>
            <p:ph sz="half" idx="14"/>
          </p:nvPr>
        </p:nvSpPr>
        <p:spPr>
          <a:xfrm>
            <a:off x="164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0" name="Picture Placeholder 8"/>
          <p:cNvSpPr>
            <a:spLocks noGrp="1"/>
          </p:cNvSpPr>
          <p:nvPr>
            <p:ph type="pic" sz="quarter" idx="15"/>
          </p:nvPr>
        </p:nvSpPr>
        <p:spPr>
          <a:xfrm>
            <a:off x="1644000" y="1332000"/>
            <a:ext cx="1008000" cy="1548000"/>
          </a:xfrm>
        </p:spPr>
        <p:txBody>
          <a:bodyPr/>
          <a:lstStyle>
            <a:lvl1pPr>
              <a:defRPr sz="1200" b="0"/>
            </a:lvl1pPr>
          </a:lstStyle>
          <a:p>
            <a:r>
              <a:rPr lang="en-US"/>
              <a:t>Click icon to add picture</a:t>
            </a:r>
            <a:endParaRPr lang="en-GB" dirty="0"/>
          </a:p>
        </p:txBody>
      </p:sp>
      <p:sp>
        <p:nvSpPr>
          <p:cNvPr id="11" name="Content Placeholder 2"/>
          <p:cNvSpPr>
            <a:spLocks noGrp="1"/>
          </p:cNvSpPr>
          <p:nvPr>
            <p:ph sz="half" idx="16"/>
          </p:nvPr>
        </p:nvSpPr>
        <p:spPr>
          <a:xfrm>
            <a:off x="2856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2" name="Picture Placeholder 8"/>
          <p:cNvSpPr>
            <a:spLocks noGrp="1"/>
          </p:cNvSpPr>
          <p:nvPr>
            <p:ph type="pic" sz="quarter" idx="17"/>
          </p:nvPr>
        </p:nvSpPr>
        <p:spPr>
          <a:xfrm>
            <a:off x="2856000" y="1332000"/>
            <a:ext cx="1008000" cy="1548000"/>
          </a:xfrm>
        </p:spPr>
        <p:txBody>
          <a:bodyPr/>
          <a:lstStyle>
            <a:lvl1pPr>
              <a:defRPr sz="1200" b="0"/>
            </a:lvl1pPr>
          </a:lstStyle>
          <a:p>
            <a:r>
              <a:rPr lang="en-US"/>
              <a:t>Click icon to add picture</a:t>
            </a:r>
            <a:endParaRPr lang="en-GB" dirty="0"/>
          </a:p>
        </p:txBody>
      </p:sp>
      <p:sp>
        <p:nvSpPr>
          <p:cNvPr id="13" name="Content Placeholder 2"/>
          <p:cNvSpPr>
            <a:spLocks noGrp="1"/>
          </p:cNvSpPr>
          <p:nvPr>
            <p:ph sz="half" idx="18"/>
          </p:nvPr>
        </p:nvSpPr>
        <p:spPr>
          <a:xfrm>
            <a:off x="4068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4" name="Picture Placeholder 8"/>
          <p:cNvSpPr>
            <a:spLocks noGrp="1"/>
          </p:cNvSpPr>
          <p:nvPr>
            <p:ph type="pic" sz="quarter" idx="19"/>
          </p:nvPr>
        </p:nvSpPr>
        <p:spPr>
          <a:xfrm>
            <a:off x="4068000" y="1332000"/>
            <a:ext cx="1008000" cy="1548000"/>
          </a:xfrm>
        </p:spPr>
        <p:txBody>
          <a:bodyPr/>
          <a:lstStyle>
            <a:lvl1pPr>
              <a:defRPr sz="1200" b="0"/>
            </a:lvl1pPr>
          </a:lstStyle>
          <a:p>
            <a:r>
              <a:rPr lang="en-US"/>
              <a:t>Click icon to add picture</a:t>
            </a:r>
            <a:endParaRPr lang="en-GB" dirty="0"/>
          </a:p>
        </p:txBody>
      </p:sp>
      <p:sp>
        <p:nvSpPr>
          <p:cNvPr id="15" name="Content Placeholder 2"/>
          <p:cNvSpPr>
            <a:spLocks noGrp="1"/>
          </p:cNvSpPr>
          <p:nvPr>
            <p:ph sz="half" idx="20"/>
          </p:nvPr>
        </p:nvSpPr>
        <p:spPr>
          <a:xfrm>
            <a:off x="5280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6" name="Picture Placeholder 8"/>
          <p:cNvSpPr>
            <a:spLocks noGrp="1"/>
          </p:cNvSpPr>
          <p:nvPr>
            <p:ph type="pic" sz="quarter" idx="21"/>
          </p:nvPr>
        </p:nvSpPr>
        <p:spPr>
          <a:xfrm>
            <a:off x="5280000" y="1332000"/>
            <a:ext cx="1008000" cy="1548000"/>
          </a:xfrm>
        </p:spPr>
        <p:txBody>
          <a:bodyPr/>
          <a:lstStyle>
            <a:lvl1pPr>
              <a:defRPr sz="1200" b="0"/>
            </a:lvl1pPr>
          </a:lstStyle>
          <a:p>
            <a:r>
              <a:rPr lang="en-US"/>
              <a:t>Click icon to add picture</a:t>
            </a:r>
            <a:endParaRPr lang="en-GB" dirty="0"/>
          </a:p>
        </p:txBody>
      </p:sp>
      <p:sp>
        <p:nvSpPr>
          <p:cNvPr id="17" name="Content Placeholder 2"/>
          <p:cNvSpPr>
            <a:spLocks noGrp="1"/>
          </p:cNvSpPr>
          <p:nvPr>
            <p:ph sz="half" idx="22"/>
          </p:nvPr>
        </p:nvSpPr>
        <p:spPr>
          <a:xfrm>
            <a:off x="649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8" name="Picture Placeholder 8"/>
          <p:cNvSpPr>
            <a:spLocks noGrp="1"/>
          </p:cNvSpPr>
          <p:nvPr>
            <p:ph type="pic" sz="quarter" idx="23"/>
          </p:nvPr>
        </p:nvSpPr>
        <p:spPr>
          <a:xfrm>
            <a:off x="6492000" y="1332000"/>
            <a:ext cx="1008000" cy="1548000"/>
          </a:xfrm>
        </p:spPr>
        <p:txBody>
          <a:bodyPr/>
          <a:lstStyle>
            <a:lvl1pPr>
              <a:defRPr sz="1200" b="0"/>
            </a:lvl1pPr>
          </a:lstStyle>
          <a:p>
            <a:r>
              <a:rPr lang="en-US"/>
              <a:t>Click icon to add picture</a:t>
            </a:r>
            <a:endParaRPr lang="en-GB" dirty="0"/>
          </a:p>
        </p:txBody>
      </p:sp>
      <p:sp>
        <p:nvSpPr>
          <p:cNvPr id="19" name="Content Placeholder 2"/>
          <p:cNvSpPr>
            <a:spLocks noGrp="1"/>
          </p:cNvSpPr>
          <p:nvPr>
            <p:ph sz="half" idx="24"/>
          </p:nvPr>
        </p:nvSpPr>
        <p:spPr>
          <a:xfrm>
            <a:off x="770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20" name="Picture Placeholder 8"/>
          <p:cNvSpPr>
            <a:spLocks noGrp="1"/>
          </p:cNvSpPr>
          <p:nvPr>
            <p:ph type="pic" sz="quarter" idx="25"/>
          </p:nvPr>
        </p:nvSpPr>
        <p:spPr>
          <a:xfrm>
            <a:off x="7704000" y="1332000"/>
            <a:ext cx="1008000" cy="1548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321583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t>23/09/2016</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7973" t="17272" r="8091" b="17070"/>
          <a:stretch/>
        </p:blipFill>
        <p:spPr>
          <a:xfrm>
            <a:off x="2262140" y="434975"/>
            <a:ext cx="1667720" cy="576000"/>
          </a:xfrm>
          <a:prstGeom prst="rect">
            <a:avLst/>
          </a:prstGeom>
        </p:spPr>
      </p:pic>
    </p:spTree>
    <p:extLst>
      <p:ext uri="{BB962C8B-B14F-4D97-AF65-F5344CB8AC3E}">
        <p14:creationId xmlns:p14="http://schemas.microsoft.com/office/powerpoint/2010/main" val="13103509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Image only (white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4191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Image only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p:txBody>
          <a:body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957339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Details">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pic>
        <p:nvPicPr>
          <p:cNvPr id="10" name="Picture 9"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1" y="457200"/>
            <a:ext cx="1208637" cy="504000"/>
          </a:xfrm>
          <a:prstGeom prst="rect">
            <a:avLst/>
          </a:prstGeom>
        </p:spPr>
      </p:pic>
    </p:spTree>
    <p:extLst>
      <p:ext uri="{BB962C8B-B14F-4D97-AF65-F5344CB8AC3E}">
        <p14:creationId xmlns:p14="http://schemas.microsoft.com/office/powerpoint/2010/main" val="39307433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Details + Imag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2105136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r>
              <a:rPr lang="en-GB" dirty="0">
                <a:solidFill>
                  <a:prstClr val="black"/>
                </a:solidFill>
              </a:rPr>
              <a:t>and Lloyd’s Register Foundation</a:t>
            </a:r>
          </a:p>
        </p:txBody>
      </p:sp>
      <p:sp>
        <p:nvSpPr>
          <p:cNvPr id="5" name="Slide Number Placeholder 4"/>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605179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21714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light bg)">
    <p:bg>
      <p:bgPr>
        <a:solidFill>
          <a:srgbClr val="E6E6E6"/>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a:xfrm>
            <a:off x="432000" y="4723200"/>
            <a:ext cx="828000" cy="144000"/>
          </a:xfrm>
          <a:prstGeom prst="rect">
            <a:avLst/>
          </a:prstGeom>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8"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35784165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olygon (dark d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bg1">
              <a:lumMod val="85000"/>
            </a:schemeClr>
          </a:solidFill>
        </p:spPr>
        <p:txBody>
          <a:bodyPr/>
          <a:lstStyle>
            <a:lvl1pPr algn="ctr">
              <a:defRPr b="0"/>
            </a:lvl1pPr>
          </a:lstStyle>
          <a:p>
            <a:r>
              <a:rPr lang="en-US"/>
              <a:t>Click icon to add picture</a:t>
            </a:r>
            <a:endParaRPr lang="en-GB" dirty="0"/>
          </a:p>
        </p:txBody>
      </p:sp>
      <p:sp>
        <p:nvSpPr>
          <p:cNvPr id="2" name="Date Placeholder 1"/>
          <p:cNvSpPr>
            <a:spLocks noGrp="1"/>
          </p:cNvSpPr>
          <p:nvPr>
            <p:ph type="dt" sz="half" idx="10"/>
          </p:nvPr>
        </p:nvSpPr>
        <p:spPr>
          <a:xfrm>
            <a:off x="432000" y="4723200"/>
            <a:ext cx="828000" cy="144000"/>
          </a:xfrm>
          <a:prstGeom prst="rect">
            <a:avLst/>
          </a:prstGeom>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a:xfrm>
            <a:off x="1296000" y="4849200"/>
            <a:ext cx="5400000" cy="144000"/>
          </a:xfrm>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a:xfrm>
            <a:off x="8172000" y="4723200"/>
            <a:ext cx="540000" cy="144000"/>
          </a:xfrm>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5796000" cy="612000"/>
          </a:xfrm>
        </p:spPr>
        <p:txBody>
          <a:bodyPr/>
          <a:lstStyle>
            <a:lvl1pPr>
              <a:defRPr sz="5500" b="0">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30212" y="2664000"/>
            <a:ext cx="5796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4758651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light bg)">
    <p:spTree>
      <p:nvGrpSpPr>
        <p:cNvPr id="1" name=""/>
        <p:cNvGrpSpPr/>
        <p:nvPr/>
      </p:nvGrpSpPr>
      <p:grpSpPr>
        <a:xfrm>
          <a:off x="0" y="0"/>
          <a:ext cx="0" cy="0"/>
          <a:chOff x="0" y="0"/>
          <a:chExt cx="0" cy="0"/>
        </a:xfrm>
      </p:grpSpPr>
      <p:sp>
        <p:nvSpPr>
          <p:cNvPr id="15"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a:xfrm>
            <a:off x="432000" y="4723200"/>
            <a:ext cx="828000" cy="144000"/>
          </a:xfrm>
          <a:prstGeom prst="rect">
            <a:avLst/>
          </a:prstGeom>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6"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32253354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with Polygon (dark bg)">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Picture Placeholder 14"/>
          <p:cNvSpPr>
            <a:spLocks noGrp="1"/>
          </p:cNvSpPr>
          <p:nvPr>
            <p:ph type="pic" sz="quarter" idx="13" hasCustomPrompt="1"/>
          </p:nvPr>
        </p:nvSpPr>
        <p:spPr>
          <a:xfrm>
            <a:off x="3787775" y="0"/>
            <a:ext cx="5356225" cy="4572000"/>
          </a:xfrm>
          <a:custGeom>
            <a:avLst/>
            <a:gdLst>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0 w 5356225"/>
              <a:gd name="connsiteY6" fmla="*/ 4572000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2925147 w 5356225"/>
              <a:gd name="connsiteY6" fmla="*/ 2430624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289041 w 5356225"/>
              <a:gd name="connsiteY6" fmla="*/ 2206689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820886 w 5356225"/>
              <a:gd name="connsiteY6" fmla="*/ 1870787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0 w 5356225"/>
              <a:gd name="connsiteY5" fmla="*/ 4572000 h 4572000"/>
              <a:gd name="connsiteX6" fmla="*/ 3359021 w 5356225"/>
              <a:gd name="connsiteY6" fmla="*/ 2006081 h 4572000"/>
              <a:gd name="connsiteX7" fmla="*/ 0 w 5356225"/>
              <a:gd name="connsiteY7"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1 w 5356225"/>
              <a:gd name="connsiteY5" fmla="*/ 2006081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99502 w 5356225"/>
              <a:gd name="connsiteY5" fmla="*/ 1975124 h 4572000"/>
              <a:gd name="connsiteX6" fmla="*/ 0 w 5356225"/>
              <a:gd name="connsiteY6" fmla="*/ 0 h 4572000"/>
              <a:gd name="connsiteX0" fmla="*/ 0 w 5356225"/>
              <a:gd name="connsiteY0" fmla="*/ 0 h 4572000"/>
              <a:gd name="connsiteX1" fmla="*/ 5356225 w 5356225"/>
              <a:gd name="connsiteY1" fmla="*/ 0 h 4572000"/>
              <a:gd name="connsiteX2" fmla="*/ 5356225 w 5356225"/>
              <a:gd name="connsiteY2" fmla="*/ 0 h 4572000"/>
              <a:gd name="connsiteX3" fmla="*/ 5356225 w 5356225"/>
              <a:gd name="connsiteY3" fmla="*/ 4572000 h 4572000"/>
              <a:gd name="connsiteX4" fmla="*/ 5356225 w 5356225"/>
              <a:gd name="connsiteY4" fmla="*/ 4572000 h 4572000"/>
              <a:gd name="connsiteX5" fmla="*/ 3359020 w 5356225"/>
              <a:gd name="connsiteY5" fmla="*/ 2013224 h 4572000"/>
              <a:gd name="connsiteX6" fmla="*/ 0 w 5356225"/>
              <a:gd name="connsiteY6"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25" h="4572000">
                <a:moveTo>
                  <a:pt x="0" y="0"/>
                </a:moveTo>
                <a:lnTo>
                  <a:pt x="5356225" y="0"/>
                </a:lnTo>
                <a:lnTo>
                  <a:pt x="5356225" y="0"/>
                </a:lnTo>
                <a:lnTo>
                  <a:pt x="5356225" y="4572000"/>
                </a:lnTo>
                <a:lnTo>
                  <a:pt x="5356225" y="4572000"/>
                </a:lnTo>
                <a:lnTo>
                  <a:pt x="3359020" y="2013224"/>
                </a:lnTo>
                <a:lnTo>
                  <a:pt x="0" y="0"/>
                </a:lnTo>
                <a:close/>
              </a:path>
            </a:pathLst>
          </a:custGeom>
          <a:solidFill>
            <a:schemeClr val="accent5"/>
          </a:solidFill>
        </p:spPr>
        <p:txBody>
          <a:bodyPr/>
          <a:lstStyle>
            <a:lvl1pPr algn="r">
              <a:defRPr/>
            </a:lvl1pPr>
          </a:lstStyle>
          <a:p>
            <a:r>
              <a:rPr lang="en-GB" dirty="0"/>
              <a:t> </a:t>
            </a:r>
          </a:p>
        </p:txBody>
      </p:sp>
      <p:sp>
        <p:nvSpPr>
          <p:cNvPr id="2" name="Date Placeholder 1"/>
          <p:cNvSpPr>
            <a:spLocks noGrp="1"/>
          </p:cNvSpPr>
          <p:nvPr>
            <p:ph type="dt" sz="half" idx="10"/>
          </p:nvPr>
        </p:nvSpPr>
        <p:spPr>
          <a:xfrm>
            <a:off x="432000" y="4723200"/>
            <a:ext cx="828000" cy="144000"/>
          </a:xfrm>
          <a:prstGeom prst="rect">
            <a:avLst/>
          </a:prstGeom>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4" name="Picture 13"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5"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265570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Dar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r>
              <a:rPr lang="en-US" dirty="0"/>
              <a:t>23/09/2016</a:t>
            </a:r>
            <a:endParaRPr lang="en-GB" dirty="0"/>
          </a:p>
        </p:txBody>
      </p:sp>
      <p:sp>
        <p:nvSpPr>
          <p:cNvPr id="3" name="Footer Placeholder 2"/>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schemeClr val="bg1"/>
                </a:solidFill>
                <a:effectLst/>
                <a:uLnTx/>
                <a:uFillTx/>
                <a:latin typeface="+mn-lt"/>
                <a:ea typeface="+mn-ea"/>
                <a:cs typeface="+mn-cs"/>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3084372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8000" cy="144000"/>
          </a:xfrm>
          <a:prstGeom prst="rect">
            <a:avLst/>
          </a:prstGeom>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34153579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8000" cy="144000"/>
          </a:xfrm>
          <a:prstGeom prst="rect">
            <a:avLst/>
          </a:prstGeom>
        </p:spPr>
        <p:txBody>
          <a:bodyPr/>
          <a:lstStyle>
            <a:lvl1pPr>
              <a:defRPr>
                <a:solidFill>
                  <a:schemeClr val="tx1"/>
                </a:solidFill>
              </a:defRPr>
            </a:lvl1pPr>
          </a:lstStyle>
          <a:p>
            <a:r>
              <a:rPr lang="en-US">
                <a:solidFill>
                  <a:prstClr val="black"/>
                </a:solidFill>
              </a:rPr>
              <a:t>23/09/2016</a:t>
            </a:r>
            <a:endParaRPr lang="en-GB" dirty="0">
              <a:solidFill>
                <a:prstClr val="black"/>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13" y="434975"/>
            <a:ext cx="1381300"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tx1"/>
          </a:solidFill>
        </p:spPr>
        <p:txBody>
          <a:bodyPr/>
          <a:lstStyle>
            <a:lvl1pPr>
              <a:defRPr sz="100" b="0" baseline="0">
                <a:solidFill>
                  <a:schemeClr val="tx1"/>
                </a:solidFill>
              </a:defRPr>
            </a:lvl1pPr>
          </a:lstStyle>
          <a:p>
            <a:r>
              <a:rPr lang="en-GB" dirty="0"/>
              <a:t>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31461452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8000" cy="144000"/>
          </a:xfrm>
          <a:prstGeom prst="rect">
            <a:avLst/>
          </a:prstGeom>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980000"/>
            <a:ext cx="8280000" cy="612000"/>
          </a:xfrm>
        </p:spPr>
        <p:txBody>
          <a:bodyPr/>
          <a:lstStyle>
            <a:lvl1pPr>
              <a:defRPr sz="5500" b="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432000" y="2664000"/>
            <a:ext cx="8280000" cy="540000"/>
          </a:xfrm>
        </p:spPr>
        <p:txBody>
          <a:bodyPr/>
          <a:lstStyle>
            <a:lvl1pPr marL="0" indent="0" algn="l">
              <a:lnSpc>
                <a:spcPct val="85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2" name="Picture 11"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1381299" cy="576000"/>
          </a:xfrm>
          <a:prstGeom prst="rect">
            <a:avLst/>
          </a:prstGeom>
        </p:spPr>
      </p:pic>
      <p:sp>
        <p:nvSpPr>
          <p:cNvPr id="14" name="Picture Placeholder 10"/>
          <p:cNvSpPr>
            <a:spLocks noGrp="1"/>
          </p:cNvSpPr>
          <p:nvPr>
            <p:ph type="pic" sz="quarter" idx="14" hasCustomPrompt="1"/>
          </p:nvPr>
        </p:nvSpPr>
        <p:spPr>
          <a:xfrm>
            <a:off x="432000" y="1854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4000" y="216000"/>
            <a:ext cx="2299153" cy="1015158"/>
          </a:xfrm>
          <a:prstGeom prst="rect">
            <a:avLst/>
          </a:prstGeom>
        </p:spPr>
      </p:pic>
    </p:spTree>
    <p:extLst>
      <p:ext uri="{BB962C8B-B14F-4D97-AF65-F5344CB8AC3E}">
        <p14:creationId xmlns:p14="http://schemas.microsoft.com/office/powerpoint/2010/main" val="27734961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Slide Dar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8000" cy="144000"/>
          </a:xfrm>
          <a:prstGeom prst="rect">
            <a:avLst/>
          </a:prstGeom>
        </p:spPr>
        <p:txBody>
          <a:bodyPr/>
          <a:lstStyle>
            <a:lvl1pPr>
              <a:defRPr>
                <a:solidFill>
                  <a:schemeClr val="bg1"/>
                </a:solidFill>
              </a:defRPr>
            </a:lvl1pPr>
          </a:lstStyle>
          <a:p>
            <a:r>
              <a:rPr lang="en-US" dirty="0">
                <a:solidFill>
                  <a:prstClr val="white"/>
                </a:solidFill>
              </a:rPr>
              <a:t>23/09/2016</a:t>
            </a:r>
            <a:endParaRPr lang="en-GB" dirty="0">
              <a:solidFill>
                <a:prstClr val="white"/>
              </a:solidFill>
            </a:endParaRPr>
          </a:p>
        </p:txBody>
      </p:sp>
      <p:sp>
        <p:nvSpPr>
          <p:cNvPr id="3" name="Footer Placeholder 2"/>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5750403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Slide Light">
    <p:bg>
      <p:bgPr>
        <a:solidFill>
          <a:srgbClr val="E6E6E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7632" cy="152806"/>
          </a:xfrm>
          <a:prstGeom prst="rect">
            <a:avLst/>
          </a:prstGeom>
        </p:spPr>
        <p:txBody>
          <a:bodyPr/>
          <a:lstStyle>
            <a:lvl1pPr>
              <a:defRPr>
                <a:solidFill>
                  <a:schemeClr val="tx1"/>
                </a:solidFill>
              </a:defRPr>
            </a:lvl1p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a:xfrm>
            <a:off x="1288892" y="4876006"/>
            <a:ext cx="5400000" cy="144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solidFill>
                  <a:prstClr val="black"/>
                </a:solidFill>
              </a:rPr>
              <a:pPr/>
              <a:t>‹#›</a:t>
            </a:fld>
            <a:endParaRPr lang="en-GB">
              <a:solidFill>
                <a:prstClr val="black"/>
              </a:solidFill>
            </a:endParaRPr>
          </a:p>
        </p:txBody>
      </p:sp>
      <p:sp>
        <p:nvSpPr>
          <p:cNvPr id="8" name="Title 7"/>
          <p:cNvSpPr>
            <a:spLocks noGrp="1"/>
          </p:cNvSpPr>
          <p:nvPr>
            <p:ph type="title"/>
          </p:nvPr>
        </p:nvSpPr>
        <p:spPr>
          <a:xfrm>
            <a:off x="432000" y="1710000"/>
            <a:ext cx="8280000" cy="612000"/>
          </a:xfrm>
        </p:spPr>
        <p:txBody>
          <a:bodyPr/>
          <a:lstStyle>
            <a:lvl1pPr>
              <a:defRPr sz="3400" b="0">
                <a:solidFill>
                  <a:schemeClr val="tx1"/>
                </a:solidFill>
              </a:defRPr>
            </a:lvl1pPr>
          </a:lstStyle>
          <a:p>
            <a:r>
              <a:rPr lang="en-US"/>
              <a:t>Click to edit Master title style</a:t>
            </a:r>
            <a:endParaRPr lang="en-GB" dirty="0"/>
          </a:p>
        </p:txBody>
      </p:sp>
      <p:sp>
        <p:nvSpPr>
          <p:cNvPr id="11" name="Picture Placeholder 10"/>
          <p:cNvSpPr>
            <a:spLocks noGrp="1"/>
          </p:cNvSpPr>
          <p:nvPr>
            <p:ph type="pic" sz="quarter" idx="14" hasCustomPrompt="1"/>
          </p:nvPr>
        </p:nvSpPr>
        <p:spPr>
          <a:xfrm>
            <a:off x="432000" y="160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32941807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dirty="0">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432000" y="1710000"/>
            <a:ext cx="8280000" cy="612000"/>
          </a:xfrm>
        </p:spPr>
        <p:txBody>
          <a:bodyPr/>
          <a:lstStyle>
            <a:lvl1pPr>
              <a:defRPr sz="3400" b="0">
                <a:solidFill>
                  <a:schemeClr val="bg1"/>
                </a:solidFill>
              </a:defRPr>
            </a:lvl1pPr>
          </a:lstStyle>
          <a:p>
            <a:r>
              <a:rPr lang="en-US"/>
              <a:t>Click to edit Master title style</a:t>
            </a:r>
            <a:endParaRPr lang="en-GB" dirty="0"/>
          </a:p>
        </p:txBody>
      </p:sp>
      <p:sp>
        <p:nvSpPr>
          <p:cNvPr id="12" name="Picture Placeholder 10"/>
          <p:cNvSpPr>
            <a:spLocks noGrp="1"/>
          </p:cNvSpPr>
          <p:nvPr>
            <p:ph type="pic" sz="quarter" idx="14" hasCustomPrompt="1"/>
          </p:nvPr>
        </p:nvSpPr>
        <p:spPr>
          <a:xfrm>
            <a:off x="432000" y="1602000"/>
            <a:ext cx="8280000" cy="28800"/>
          </a:xfrm>
          <a:solidFill>
            <a:schemeClr val="bg1"/>
          </a:solidFill>
        </p:spPr>
        <p:txBody>
          <a:bodyPr/>
          <a:lstStyle>
            <a:lvl1pPr>
              <a:defRPr sz="100" b="0" baseline="0">
                <a:solidFill>
                  <a:schemeClr val="tx1"/>
                </a:solidFill>
              </a:defRPr>
            </a:lvl1pPr>
          </a:lstStyle>
          <a:p>
            <a:r>
              <a:rPr lang="en-GB" dirty="0"/>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3373" y="214269"/>
            <a:ext cx="2304256" cy="1017411"/>
          </a:xfrm>
          <a:prstGeom prst="rect">
            <a:avLst/>
          </a:prstGeom>
        </p:spPr>
      </p:pic>
    </p:spTree>
    <p:extLst>
      <p:ext uri="{BB962C8B-B14F-4D97-AF65-F5344CB8AC3E}">
        <p14:creationId xmlns:p14="http://schemas.microsoft.com/office/powerpoint/2010/main" val="22548197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3pPr marL="432000" indent="-252000">
              <a:defRPr/>
            </a:lvl3pPr>
            <a:lvl4pPr marL="864000" indent="-252000">
              <a:defRPr/>
            </a:lvl4pPr>
            <a:lvl5pPr marL="1296000" indent="-252000">
              <a:defRPr/>
            </a:lvl5pPr>
            <a:lvl6pPr indent="-252000">
              <a:defRPr/>
            </a:lvl6pPr>
            <a:lvl7pPr indent="-252000">
              <a:defRPr/>
            </a:lvl7pPr>
          </a:lstStyle>
          <a:p>
            <a:pPr lvl="0"/>
            <a:r>
              <a:rPr lang="en-GB" dirty="0"/>
              <a:t>Click to add sub-header text. Indent for secondary levels and bullets. Or use buttons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07548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8280000" cy="2376000"/>
          </a:xfrm>
        </p:spPr>
        <p:txBody>
          <a:bodyPr/>
          <a:lstStyle>
            <a:lvl1pPr>
              <a:lnSpc>
                <a:spcPct val="85000"/>
              </a:lnSpc>
              <a:spcAft>
                <a:spcPts val="1800"/>
              </a:spcAft>
              <a:defRPr sz="2400" b="0" baseline="0"/>
            </a:lvl1pPr>
            <a:lvl2pPr>
              <a:defRPr sz="1800" b="1"/>
            </a:lvl2pPr>
            <a:lvl3pPr marL="0" indent="0">
              <a:buFontTx/>
              <a:buNone/>
              <a:defRPr sz="1800"/>
            </a:lvl3pPr>
            <a:lvl4pPr marL="468000" indent="-234000">
              <a:defRPr sz="1800"/>
            </a:lvl4pPr>
            <a:lvl5pPr marL="702000" indent="-234000">
              <a:defRPr sz="1800"/>
            </a:lvl5pPr>
            <a:lvl6pPr>
              <a:defRPr sz="1800"/>
            </a:lvl6pPr>
            <a:lvl7pPr>
              <a:defRPr sz="1800"/>
            </a:lvl7pPr>
          </a:lstStyle>
          <a:p>
            <a:pPr lvl="0"/>
            <a:r>
              <a:rPr lang="en-GB" dirty="0"/>
              <a:t>‘Click to insert quote</a:t>
            </a:r>
            <a:br>
              <a:rPr lang="en-GB" dirty="0"/>
            </a:br>
            <a:r>
              <a:rPr lang="en-GB" dirty="0"/>
              <a:t>over as many lines </a:t>
            </a:r>
            <a:br>
              <a:rPr lang="en-GB" dirty="0"/>
            </a:br>
            <a:r>
              <a:rPr lang="en-GB" dirty="0"/>
              <a:t>as necessary’</a:t>
            </a:r>
            <a:endParaRPr lang="en-US" dirty="0"/>
          </a:p>
          <a:p>
            <a:pPr lvl="1"/>
            <a:r>
              <a:rPr lang="en-US" dirty="0"/>
              <a:t>Second level</a:t>
            </a:r>
          </a:p>
          <a:p>
            <a:pPr lvl="2"/>
            <a:r>
              <a:rPr lang="en-US" dirty="0"/>
              <a:t>Third level</a:t>
            </a:r>
          </a:p>
        </p:txBody>
      </p:sp>
      <p:sp>
        <p:nvSpPr>
          <p:cNvPr id="4" name="Date Placeholder 3"/>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11" name="Picture Placeholder 10"/>
          <p:cNvSpPr>
            <a:spLocks noGrp="1"/>
          </p:cNvSpPr>
          <p:nvPr>
            <p:ph type="pic" sz="quarter" idx="13" hasCustomPrompt="1"/>
          </p:nvPr>
        </p:nvSpPr>
        <p:spPr>
          <a:xfrm>
            <a:off x="432000" y="1530000"/>
            <a:ext cx="2160000" cy="54000"/>
          </a:xfrm>
          <a:solidFill>
            <a:schemeClr val="tx1"/>
          </a:solidFill>
        </p:spPr>
        <p:txBody>
          <a:bodyPr/>
          <a:lstStyle>
            <a:lvl1pPr>
              <a:defRPr sz="100" b="0" baseline="0">
                <a:solidFill>
                  <a:schemeClr val="tx1"/>
                </a:solidFill>
              </a:defRPr>
            </a:lvl1pPr>
          </a:lstStyle>
          <a:p>
            <a:r>
              <a:rPr lang="en-GB" dirty="0"/>
              <a:t> </a:t>
            </a:r>
          </a:p>
        </p:txBody>
      </p:sp>
      <p:sp>
        <p:nvSpPr>
          <p:cNvPr id="13" name="Picture Placeholder 12"/>
          <p:cNvSpPr>
            <a:spLocks noGrp="1"/>
          </p:cNvSpPr>
          <p:nvPr>
            <p:ph type="pic" sz="quarter" idx="14"/>
          </p:nvPr>
        </p:nvSpPr>
        <p:spPr>
          <a:xfrm>
            <a:off x="432000" y="3096000"/>
            <a:ext cx="1080000" cy="1080000"/>
          </a:xfrm>
        </p:spPr>
        <p:txBody>
          <a:bodyPr/>
          <a:lstStyle>
            <a:lvl1pPr>
              <a:defRPr sz="1000" b="0"/>
            </a:lvl1pPr>
          </a:lstStyle>
          <a:p>
            <a:r>
              <a:rPr lang="en-US"/>
              <a:t>Click icon to add picture</a:t>
            </a:r>
            <a:endParaRPr lang="en-GB"/>
          </a:p>
        </p:txBody>
      </p:sp>
      <p:sp>
        <p:nvSpPr>
          <p:cNvPr id="14" name="Picture Placeholder 12"/>
          <p:cNvSpPr>
            <a:spLocks noGrp="1"/>
          </p:cNvSpPr>
          <p:nvPr>
            <p:ph type="pic" sz="quarter" idx="15"/>
          </p:nvPr>
        </p:nvSpPr>
        <p:spPr>
          <a:xfrm>
            <a:off x="3312000" y="3096000"/>
            <a:ext cx="1080000" cy="1080000"/>
          </a:xfrm>
        </p:spPr>
        <p:txBody>
          <a:bodyPr/>
          <a:lstStyle>
            <a:lvl1pPr>
              <a:defRPr sz="1000" b="0"/>
            </a:lvl1pPr>
          </a:lstStyle>
          <a:p>
            <a:r>
              <a:rPr lang="en-US"/>
              <a:t>Click icon to add picture</a:t>
            </a:r>
            <a:endParaRPr lang="en-GB"/>
          </a:p>
        </p:txBody>
      </p:sp>
      <p:sp>
        <p:nvSpPr>
          <p:cNvPr id="15" name="Picture Placeholder 12"/>
          <p:cNvSpPr>
            <a:spLocks noGrp="1"/>
          </p:cNvSpPr>
          <p:nvPr>
            <p:ph type="pic" sz="quarter" idx="16"/>
          </p:nvPr>
        </p:nvSpPr>
        <p:spPr>
          <a:xfrm>
            <a:off x="4752000" y="3096000"/>
            <a:ext cx="1080000" cy="1080000"/>
          </a:xfrm>
        </p:spPr>
        <p:txBody>
          <a:bodyPr/>
          <a:lstStyle>
            <a:lvl1pPr>
              <a:defRPr sz="1000" b="0"/>
            </a:lvl1pPr>
          </a:lstStyle>
          <a:p>
            <a:r>
              <a:rPr lang="en-US"/>
              <a:t>Click icon to add picture</a:t>
            </a:r>
            <a:endParaRPr lang="en-GB"/>
          </a:p>
        </p:txBody>
      </p:sp>
      <p:sp>
        <p:nvSpPr>
          <p:cNvPr id="16" name="Picture Placeholder 12"/>
          <p:cNvSpPr>
            <a:spLocks noGrp="1"/>
          </p:cNvSpPr>
          <p:nvPr>
            <p:ph type="pic" sz="quarter" idx="17"/>
          </p:nvPr>
        </p:nvSpPr>
        <p:spPr>
          <a:xfrm>
            <a:off x="6192000" y="3096000"/>
            <a:ext cx="1080000" cy="1080000"/>
          </a:xfrm>
        </p:spPr>
        <p:txBody>
          <a:bodyPr/>
          <a:lstStyle>
            <a:lvl1pPr>
              <a:defRPr sz="1000" b="0"/>
            </a:lvl1pPr>
          </a:lstStyle>
          <a:p>
            <a:r>
              <a:rPr lang="en-US"/>
              <a:t>Click icon to add picture</a:t>
            </a:r>
            <a:endParaRPr lang="en-GB"/>
          </a:p>
        </p:txBody>
      </p:sp>
      <p:sp>
        <p:nvSpPr>
          <p:cNvPr id="18" name="Picture Placeholder 12"/>
          <p:cNvSpPr>
            <a:spLocks noGrp="1"/>
          </p:cNvSpPr>
          <p:nvPr>
            <p:ph type="pic" sz="quarter" idx="19"/>
          </p:nvPr>
        </p:nvSpPr>
        <p:spPr>
          <a:xfrm>
            <a:off x="7632000" y="3096000"/>
            <a:ext cx="1080000" cy="1080000"/>
          </a:xfrm>
        </p:spPr>
        <p:txBody>
          <a:bodyPr/>
          <a:lstStyle>
            <a:lvl1pPr>
              <a:defRPr sz="1000" b="0"/>
            </a:lvl1pPr>
          </a:lstStyle>
          <a:p>
            <a:r>
              <a:rPr lang="en-US"/>
              <a:t>Click icon to add picture</a:t>
            </a:r>
            <a:endParaRPr lang="en-GB"/>
          </a:p>
        </p:txBody>
      </p:sp>
      <p:sp>
        <p:nvSpPr>
          <p:cNvPr id="21"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
        <p:nvSpPr>
          <p:cNvPr id="17" name="Picture Placeholder 12"/>
          <p:cNvSpPr>
            <a:spLocks noGrp="1"/>
          </p:cNvSpPr>
          <p:nvPr>
            <p:ph type="pic" sz="quarter" idx="21"/>
          </p:nvPr>
        </p:nvSpPr>
        <p:spPr>
          <a:xfrm>
            <a:off x="1872000" y="3096000"/>
            <a:ext cx="1080000" cy="1080000"/>
          </a:xfrm>
        </p:spPr>
        <p:txBody>
          <a:bodyPr/>
          <a:lstStyle>
            <a:lvl1pPr>
              <a:defRPr sz="1000" b="0"/>
            </a:lvl1pPr>
          </a:lstStyle>
          <a:p>
            <a:r>
              <a:rPr lang="en-US"/>
              <a:t>Click icon to add picture</a:t>
            </a:r>
            <a:endParaRPr lang="en-GB"/>
          </a:p>
        </p:txBody>
      </p:sp>
    </p:spTree>
    <p:extLst>
      <p:ext uri="{BB962C8B-B14F-4D97-AF65-F5344CB8AC3E}">
        <p14:creationId xmlns:p14="http://schemas.microsoft.com/office/powerpoint/2010/main" val="23327046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432000"/>
            <a:ext cx="5796000" cy="4032000"/>
          </a:xfrm>
        </p:spPr>
        <p:txBody>
          <a:bodyPr/>
          <a:lstStyle>
            <a:lvl1pPr>
              <a:lnSpc>
                <a:spcPct val="85000"/>
              </a:lnSpc>
              <a:defRPr sz="2100" b="0"/>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4" name="Date Placeholder 3"/>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black"/>
                </a:solidFill>
              </a:rPr>
              <a:t>and Lloyd’s Register Foundation</a:t>
            </a:r>
          </a:p>
        </p:txBody>
      </p:sp>
      <p:sp>
        <p:nvSpPr>
          <p:cNvPr id="6" name="Slide Number Placeholder 5"/>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8" name="Picture Placeholder 10"/>
          <p:cNvSpPr>
            <a:spLocks noGrp="1"/>
          </p:cNvSpPr>
          <p:nvPr>
            <p:ph type="pic" sz="quarter" idx="20" hasCustomPrompt="1"/>
          </p:nvPr>
        </p:nvSpPr>
        <p:spPr>
          <a:xfrm>
            <a:off x="432000" y="34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1899724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Intro Slide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432000"/>
            <a:ext cx="5796000" cy="4032000"/>
          </a:xfrm>
        </p:spPr>
        <p:txBody>
          <a:bodyPr/>
          <a:lstStyle>
            <a:lvl1pPr>
              <a:lnSpc>
                <a:spcPct val="85000"/>
              </a:lnSpc>
              <a:defRPr sz="2100" b="0">
                <a:solidFill>
                  <a:schemeClr val="bg1"/>
                </a:solidFill>
              </a:defRPr>
            </a:lvl1pPr>
            <a:lvl3pPr marL="234000" indent="-234000">
              <a:defRPr/>
            </a:lvl3pPr>
            <a:lvl4pPr marL="468000" indent="-234000">
              <a:defRPr/>
            </a:lvl4pPr>
            <a:lvl5pPr marL="702000" indent="-234000">
              <a:defRPr/>
            </a:lvl5pPr>
            <a:lvl6pPr>
              <a:defRPr/>
            </a:lvl6pPr>
          </a:lstStyle>
          <a:p>
            <a:pPr lvl="0"/>
            <a:r>
              <a:rPr lang="en-GB" dirty="0"/>
              <a:t>Click to add Master Intro text</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cxnSp>
        <p:nvCxnSpPr>
          <p:cNvPr id="8" name="Straight Connector 7"/>
          <p:cNvCxnSpPr/>
          <p:nvPr userDrawn="1"/>
        </p:nvCxnSpPr>
        <p:spPr>
          <a:xfrm>
            <a:off x="432000" y="360000"/>
            <a:ext cx="82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10" name="Straight Connector 9"/>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32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Light">
    <p:bg>
      <p:bgPr>
        <a:solidFill>
          <a:srgbClr val="E6E6E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7632" cy="152806"/>
          </a:xfrm>
        </p:spPr>
        <p:txBody>
          <a:bodyPr/>
          <a:lstStyle>
            <a:lvl1pPr>
              <a:defRPr>
                <a:solidFill>
                  <a:schemeClr val="tx1"/>
                </a:solidFill>
              </a:defRPr>
            </a:lvl1pPr>
          </a:lstStyle>
          <a:p>
            <a:r>
              <a:rPr lang="en-US"/>
              <a:t>23/09/2016</a:t>
            </a:r>
            <a:endParaRPr lang="en-GB"/>
          </a:p>
        </p:txBody>
      </p:sp>
      <p:sp>
        <p:nvSpPr>
          <p:cNvPr id="3" name="Footer Placeholder 2"/>
          <p:cNvSpPr>
            <a:spLocks noGrp="1"/>
          </p:cNvSpPr>
          <p:nvPr>
            <p:ph type="ftr" sz="quarter" idx="11"/>
          </p:nvPr>
        </p:nvSpPr>
        <p:spPr>
          <a:xfrm>
            <a:off x="1288892" y="4876006"/>
            <a:ext cx="5400000" cy="144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GB" dirty="0"/>
              <a:t>and Lloyd’s Register Foundation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8" name="Title 7"/>
          <p:cNvSpPr>
            <a:spLocks noGrp="1"/>
          </p:cNvSpPr>
          <p:nvPr>
            <p:ph type="title"/>
          </p:nvPr>
        </p:nvSpPr>
        <p:spPr>
          <a:xfrm>
            <a:off x="432000" y="1710000"/>
            <a:ext cx="8280000" cy="612000"/>
          </a:xfrm>
        </p:spPr>
        <p:txBody>
          <a:bodyPr/>
          <a:lstStyle>
            <a:lvl1pPr>
              <a:defRPr sz="3400" b="0">
                <a:solidFill>
                  <a:schemeClr val="tx1"/>
                </a:solidFill>
              </a:defRPr>
            </a:lvl1pPr>
          </a:lstStyle>
          <a:p>
            <a:r>
              <a:rPr lang="en-US"/>
              <a:t>Click to edit Master title style</a:t>
            </a:r>
            <a:endParaRPr lang="en-GB" dirty="0"/>
          </a:p>
        </p:txBody>
      </p:sp>
      <p:sp>
        <p:nvSpPr>
          <p:cNvPr id="11" name="Picture Placeholder 10"/>
          <p:cNvSpPr>
            <a:spLocks noGrp="1"/>
          </p:cNvSpPr>
          <p:nvPr>
            <p:ph type="pic" sz="quarter" idx="14" hasCustomPrompt="1"/>
          </p:nvPr>
        </p:nvSpPr>
        <p:spPr>
          <a:xfrm>
            <a:off x="432000" y="1602000"/>
            <a:ext cx="8280000" cy="28800"/>
          </a:xfrm>
          <a:solidFill>
            <a:schemeClr val="tx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891044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88000" y="1224000"/>
            <a:ext cx="3924000" cy="3240000"/>
          </a:xfrm>
        </p:spPr>
        <p:txBody>
          <a:bodyPr/>
          <a:lstStyle>
            <a:lvl1pPr>
              <a:defRPr sz="1300"/>
            </a:lvl1pPr>
            <a:lvl2pPr>
              <a:defRPr sz="1300"/>
            </a:lvl2pPr>
            <a:lvl3pPr indent="-180000">
              <a:defRPr sz="1300"/>
            </a:lvl3pPr>
            <a:lvl4pPr indent="-180000">
              <a:defRPr sz="1300"/>
            </a:lvl4pPr>
            <a:lvl5pPr indent="-180000">
              <a:defRPr sz="1300" baseline="0"/>
            </a:lvl5pPr>
            <a:lvl6pPr indent="-180000">
              <a:defRPr sz="130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and Lloyd’s Register Foundation</a:t>
            </a:r>
            <a:endParaRPr lang="en-GB" dirty="0">
              <a:solidFill>
                <a:prstClr val="black"/>
              </a:solidFill>
            </a:endParaRP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10541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3924000" cy="468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1224000"/>
            <a:ext cx="3924000" cy="3240000"/>
          </a:xfrm>
        </p:spPr>
        <p:txBody>
          <a:bodyPr/>
          <a:lstStyle>
            <a:lvl1pPr>
              <a:defRPr sz="1300"/>
            </a:lvl1pPr>
            <a:lvl2pPr>
              <a:defRPr sz="1300"/>
            </a:lvl2pPr>
            <a:lvl3pPr indent="-180000">
              <a:defRPr sz="1300"/>
            </a:lvl3pPr>
            <a:lvl4pPr indent="-180000">
              <a:defRPr sz="1300"/>
            </a:lvl4pPr>
            <a:lvl5pPr indent="-180000">
              <a:defRPr sz="1300"/>
            </a:lvl5pPr>
            <a:lvl6pPr indent="-180000">
              <a:defRPr sz="1300" baseline="0"/>
            </a:lvl6pPr>
            <a:lvl7pPr indent="-180000">
              <a:defRPr sz="13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4788000" y="432000"/>
            <a:ext cx="3924000" cy="39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35465764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6102000" y="1224000"/>
            <a:ext cx="2610000" cy="3096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3267000" y="1224000"/>
            <a:ext cx="2610000" cy="3096000"/>
          </a:xfrm>
        </p:spPr>
        <p:txBody>
          <a:bodyPr/>
          <a:lstStyle>
            <a:lvl1pPr>
              <a:defRPr sz="1200" b="0"/>
            </a:lvl1pPr>
          </a:lstStyle>
          <a:p>
            <a:r>
              <a:rPr lang="en-US"/>
              <a:t>Click icon to add picture</a:t>
            </a:r>
            <a:endParaRPr lang="en-GB" dirty="0"/>
          </a:p>
        </p:txBody>
      </p:sp>
      <p:sp>
        <p:nvSpPr>
          <p:cNvPr id="10" name="Picture Placeholder 8"/>
          <p:cNvSpPr>
            <a:spLocks noGrp="1"/>
          </p:cNvSpPr>
          <p:nvPr>
            <p:ph type="pic" sz="quarter" idx="15"/>
          </p:nvPr>
        </p:nvSpPr>
        <p:spPr>
          <a:xfrm>
            <a:off x="432000" y="1224000"/>
            <a:ext cx="2610000" cy="3096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2625619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Images (1 large 2 small)">
    <p:spTree>
      <p:nvGrpSpPr>
        <p:cNvPr id="1" name=""/>
        <p:cNvGrpSpPr/>
        <p:nvPr/>
      </p:nvGrpSpPr>
      <p:grpSpPr>
        <a:xfrm>
          <a:off x="0" y="0"/>
          <a:ext cx="0" cy="0"/>
          <a:chOff x="0" y="0"/>
          <a:chExt cx="0" cy="0"/>
        </a:xfrm>
      </p:grpSpPr>
      <p:sp>
        <p:nvSpPr>
          <p:cNvPr id="10" name="Picture Placeholder 8"/>
          <p:cNvSpPr>
            <a:spLocks noGrp="1"/>
          </p:cNvSpPr>
          <p:nvPr>
            <p:ph type="pic" sz="quarter" idx="15"/>
          </p:nvPr>
        </p:nvSpPr>
        <p:spPr>
          <a:xfrm>
            <a:off x="432000" y="1224000"/>
            <a:ext cx="6120000" cy="2700000"/>
          </a:xfrm>
        </p:spPr>
        <p:txBody>
          <a:bodyPr/>
          <a:lstStyle>
            <a:lvl1pPr>
              <a:defRPr sz="1200" b="0"/>
            </a:lvl1pPr>
          </a:lstStyle>
          <a:p>
            <a:r>
              <a:rPr lang="en-US"/>
              <a:t>Click icon to add picture</a:t>
            </a:r>
            <a:endParaRPr lang="en-GB" dirty="0"/>
          </a:p>
        </p:txBody>
      </p:sp>
      <p:sp>
        <p:nvSpPr>
          <p:cNvPr id="2" name="Title 1"/>
          <p:cNvSpPr>
            <a:spLocks noGrp="1"/>
          </p:cNvSpPr>
          <p:nvPr>
            <p:ph type="title"/>
          </p:nvPr>
        </p:nvSpPr>
        <p:spPr/>
        <p:txBody>
          <a:bodyPr/>
          <a:lstStyle>
            <a:lvl1pPr>
              <a:defRPr sz="2100" b="1"/>
            </a:lvl1pPr>
          </a:lstStyle>
          <a:p>
            <a:r>
              <a:rPr lang="en-US"/>
              <a:t>Click to edit Master title style</a:t>
            </a:r>
            <a:endParaRPr lang="en-GB" dirty="0"/>
          </a:p>
        </p:txBody>
      </p:sp>
      <p:sp>
        <p:nvSpPr>
          <p:cNvPr id="5" name="Date Placeholder 4"/>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6966000" y="1224000"/>
            <a:ext cx="1746000" cy="1224000"/>
          </a:xfrm>
        </p:spPr>
        <p:txBody>
          <a:bodyPr/>
          <a:lstStyle>
            <a:lvl1pPr>
              <a:defRPr sz="1200" b="0"/>
            </a:lvl1pPr>
          </a:lstStyle>
          <a:p>
            <a:r>
              <a:rPr lang="en-US"/>
              <a:t>Click icon to add picture</a:t>
            </a:r>
            <a:endParaRPr lang="en-GB" dirty="0"/>
          </a:p>
        </p:txBody>
      </p:sp>
      <p:sp>
        <p:nvSpPr>
          <p:cNvPr id="8" name="Picture Placeholder 8"/>
          <p:cNvSpPr>
            <a:spLocks noGrp="1"/>
          </p:cNvSpPr>
          <p:nvPr>
            <p:ph type="pic" sz="quarter" idx="14"/>
          </p:nvPr>
        </p:nvSpPr>
        <p:spPr>
          <a:xfrm>
            <a:off x="6966000" y="2700000"/>
            <a:ext cx="1746000" cy="1224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12822978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3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black"/>
                </a:solidFill>
              </a:rPr>
              <a:t>and Lloyd’s Register Foundation</a:t>
            </a:r>
          </a:p>
        </p:txBody>
      </p:sp>
      <p:sp>
        <p:nvSpPr>
          <p:cNvPr id="7" name="Slide Number Placeholder 6"/>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
        <p:nvSpPr>
          <p:cNvPr id="9" name="Picture Placeholder 8"/>
          <p:cNvSpPr>
            <a:spLocks noGrp="1"/>
          </p:cNvSpPr>
          <p:nvPr>
            <p:ph type="pic" sz="quarter" idx="13"/>
          </p:nvPr>
        </p:nvSpPr>
        <p:spPr>
          <a:xfrm>
            <a:off x="432000" y="1332000"/>
            <a:ext cx="1008000" cy="1548000"/>
          </a:xfrm>
        </p:spPr>
        <p:txBody>
          <a:bodyPr/>
          <a:lstStyle>
            <a:lvl1pPr>
              <a:defRPr sz="1200" b="0"/>
            </a:lvl1pPr>
          </a:lstStyle>
          <a:p>
            <a:r>
              <a:rPr lang="en-US"/>
              <a:t>Click icon to add picture</a:t>
            </a:r>
            <a:endParaRPr lang="en-GB" dirty="0"/>
          </a:p>
        </p:txBody>
      </p:sp>
      <p:sp>
        <p:nvSpPr>
          <p:cNvPr id="8" name="Content Placeholder 2"/>
          <p:cNvSpPr>
            <a:spLocks noGrp="1"/>
          </p:cNvSpPr>
          <p:nvPr>
            <p:ph sz="half" idx="14"/>
          </p:nvPr>
        </p:nvSpPr>
        <p:spPr>
          <a:xfrm>
            <a:off x="164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0" name="Picture Placeholder 8"/>
          <p:cNvSpPr>
            <a:spLocks noGrp="1"/>
          </p:cNvSpPr>
          <p:nvPr>
            <p:ph type="pic" sz="quarter" idx="15"/>
          </p:nvPr>
        </p:nvSpPr>
        <p:spPr>
          <a:xfrm>
            <a:off x="1644000" y="1332000"/>
            <a:ext cx="1008000" cy="1548000"/>
          </a:xfrm>
        </p:spPr>
        <p:txBody>
          <a:bodyPr/>
          <a:lstStyle>
            <a:lvl1pPr>
              <a:defRPr sz="1200" b="0"/>
            </a:lvl1pPr>
          </a:lstStyle>
          <a:p>
            <a:r>
              <a:rPr lang="en-US"/>
              <a:t>Click icon to add picture</a:t>
            </a:r>
            <a:endParaRPr lang="en-GB" dirty="0"/>
          </a:p>
        </p:txBody>
      </p:sp>
      <p:sp>
        <p:nvSpPr>
          <p:cNvPr id="11" name="Content Placeholder 2"/>
          <p:cNvSpPr>
            <a:spLocks noGrp="1"/>
          </p:cNvSpPr>
          <p:nvPr>
            <p:ph sz="half" idx="16"/>
          </p:nvPr>
        </p:nvSpPr>
        <p:spPr>
          <a:xfrm>
            <a:off x="2856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2" name="Picture Placeholder 8"/>
          <p:cNvSpPr>
            <a:spLocks noGrp="1"/>
          </p:cNvSpPr>
          <p:nvPr>
            <p:ph type="pic" sz="quarter" idx="17"/>
          </p:nvPr>
        </p:nvSpPr>
        <p:spPr>
          <a:xfrm>
            <a:off x="2856000" y="1332000"/>
            <a:ext cx="1008000" cy="1548000"/>
          </a:xfrm>
        </p:spPr>
        <p:txBody>
          <a:bodyPr/>
          <a:lstStyle>
            <a:lvl1pPr>
              <a:defRPr sz="1200" b="0"/>
            </a:lvl1pPr>
          </a:lstStyle>
          <a:p>
            <a:r>
              <a:rPr lang="en-US"/>
              <a:t>Click icon to add picture</a:t>
            </a:r>
            <a:endParaRPr lang="en-GB" dirty="0"/>
          </a:p>
        </p:txBody>
      </p:sp>
      <p:sp>
        <p:nvSpPr>
          <p:cNvPr id="13" name="Content Placeholder 2"/>
          <p:cNvSpPr>
            <a:spLocks noGrp="1"/>
          </p:cNvSpPr>
          <p:nvPr>
            <p:ph sz="half" idx="18"/>
          </p:nvPr>
        </p:nvSpPr>
        <p:spPr>
          <a:xfrm>
            <a:off x="4068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4" name="Picture Placeholder 8"/>
          <p:cNvSpPr>
            <a:spLocks noGrp="1"/>
          </p:cNvSpPr>
          <p:nvPr>
            <p:ph type="pic" sz="quarter" idx="19"/>
          </p:nvPr>
        </p:nvSpPr>
        <p:spPr>
          <a:xfrm>
            <a:off x="4068000" y="1332000"/>
            <a:ext cx="1008000" cy="1548000"/>
          </a:xfrm>
        </p:spPr>
        <p:txBody>
          <a:bodyPr/>
          <a:lstStyle>
            <a:lvl1pPr>
              <a:defRPr sz="1200" b="0"/>
            </a:lvl1pPr>
          </a:lstStyle>
          <a:p>
            <a:r>
              <a:rPr lang="en-US"/>
              <a:t>Click icon to add picture</a:t>
            </a:r>
            <a:endParaRPr lang="en-GB" dirty="0"/>
          </a:p>
        </p:txBody>
      </p:sp>
      <p:sp>
        <p:nvSpPr>
          <p:cNvPr id="15" name="Content Placeholder 2"/>
          <p:cNvSpPr>
            <a:spLocks noGrp="1"/>
          </p:cNvSpPr>
          <p:nvPr>
            <p:ph sz="half" idx="20"/>
          </p:nvPr>
        </p:nvSpPr>
        <p:spPr>
          <a:xfrm>
            <a:off x="5280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6" name="Picture Placeholder 8"/>
          <p:cNvSpPr>
            <a:spLocks noGrp="1"/>
          </p:cNvSpPr>
          <p:nvPr>
            <p:ph type="pic" sz="quarter" idx="21"/>
          </p:nvPr>
        </p:nvSpPr>
        <p:spPr>
          <a:xfrm>
            <a:off x="5280000" y="1332000"/>
            <a:ext cx="1008000" cy="1548000"/>
          </a:xfrm>
        </p:spPr>
        <p:txBody>
          <a:bodyPr/>
          <a:lstStyle>
            <a:lvl1pPr>
              <a:defRPr sz="1200" b="0"/>
            </a:lvl1pPr>
          </a:lstStyle>
          <a:p>
            <a:r>
              <a:rPr lang="en-US"/>
              <a:t>Click icon to add picture</a:t>
            </a:r>
            <a:endParaRPr lang="en-GB" dirty="0"/>
          </a:p>
        </p:txBody>
      </p:sp>
      <p:sp>
        <p:nvSpPr>
          <p:cNvPr id="17" name="Content Placeholder 2"/>
          <p:cNvSpPr>
            <a:spLocks noGrp="1"/>
          </p:cNvSpPr>
          <p:nvPr>
            <p:ph sz="half" idx="22"/>
          </p:nvPr>
        </p:nvSpPr>
        <p:spPr>
          <a:xfrm>
            <a:off x="6492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8" name="Picture Placeholder 8"/>
          <p:cNvSpPr>
            <a:spLocks noGrp="1"/>
          </p:cNvSpPr>
          <p:nvPr>
            <p:ph type="pic" sz="quarter" idx="23"/>
          </p:nvPr>
        </p:nvSpPr>
        <p:spPr>
          <a:xfrm>
            <a:off x="6492000" y="1332000"/>
            <a:ext cx="1008000" cy="1548000"/>
          </a:xfrm>
        </p:spPr>
        <p:txBody>
          <a:bodyPr/>
          <a:lstStyle>
            <a:lvl1pPr>
              <a:defRPr sz="1200" b="0"/>
            </a:lvl1pPr>
          </a:lstStyle>
          <a:p>
            <a:r>
              <a:rPr lang="en-US"/>
              <a:t>Click icon to add picture</a:t>
            </a:r>
            <a:endParaRPr lang="en-GB" dirty="0"/>
          </a:p>
        </p:txBody>
      </p:sp>
      <p:sp>
        <p:nvSpPr>
          <p:cNvPr id="19" name="Content Placeholder 2"/>
          <p:cNvSpPr>
            <a:spLocks noGrp="1"/>
          </p:cNvSpPr>
          <p:nvPr>
            <p:ph sz="half" idx="24"/>
          </p:nvPr>
        </p:nvSpPr>
        <p:spPr>
          <a:xfrm>
            <a:off x="7704000" y="3096000"/>
            <a:ext cx="1008000" cy="1116000"/>
          </a:xfrm>
        </p:spPr>
        <p:txBody>
          <a:bodyPr/>
          <a:lstStyle>
            <a:lvl1pPr>
              <a:defRPr sz="1300" b="0"/>
            </a:lvl1pPr>
            <a:lvl2pPr>
              <a:defRPr sz="1300" b="0"/>
            </a:lvl2pPr>
            <a:lvl3pPr>
              <a:defRPr sz="1300" b="0"/>
            </a:lvl3pPr>
            <a:lvl4pPr marL="234000" indent="0">
              <a:buNone/>
              <a:defRPr sz="1600"/>
            </a:lvl4pPr>
            <a:lvl5pPr>
              <a:defRPr sz="1600"/>
            </a:lvl5pPr>
            <a:lvl6pPr>
              <a:defRPr sz="1600" baseline="0"/>
            </a:lvl6pPr>
            <a:lvl7pPr>
              <a:defRPr sz="16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20" name="Picture Placeholder 8"/>
          <p:cNvSpPr>
            <a:spLocks noGrp="1"/>
          </p:cNvSpPr>
          <p:nvPr>
            <p:ph type="pic" sz="quarter" idx="25"/>
          </p:nvPr>
        </p:nvSpPr>
        <p:spPr>
          <a:xfrm>
            <a:off x="7704000" y="1332000"/>
            <a:ext cx="1008000" cy="15480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2030675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Image only (white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4506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Image only (black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3" name="Footer Placeholder 2"/>
          <p:cNvSpPr>
            <a:spLocks noGrp="1"/>
          </p:cNvSpPr>
          <p:nvPr>
            <p:ph type="ftr" sz="quarter" idx="11"/>
          </p:nvPr>
        </p:nvSpPr>
        <p:spPr/>
        <p:txBody>
          <a:bodyPr/>
          <a:lstStyle/>
          <a:p>
            <a:r>
              <a:rPr lang="en-GB" dirty="0">
                <a:solidFill>
                  <a:prstClr val="black"/>
                </a:solidFill>
              </a:rPr>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965623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ntact Details">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00" y="4723200"/>
            <a:ext cx="828000" cy="144000"/>
          </a:xfrm>
          <a:prstGeom prst="rect">
            <a:avLst/>
          </a:prstGeom>
        </p:spPr>
        <p:txBody>
          <a:bodyPr/>
          <a:lstStyle>
            <a:lvl1pPr>
              <a:defRPr>
                <a:solidFill>
                  <a:schemeClr val="bg1"/>
                </a:solidFill>
              </a:defRPr>
            </a:lvl1pPr>
          </a:lstStyle>
          <a:p>
            <a:r>
              <a:rPr lang="en-US">
                <a:solidFill>
                  <a:prstClr val="white"/>
                </a:solidFill>
              </a:rPr>
              <a:t>23/09/2016</a:t>
            </a:r>
            <a:endParaRPr lang="en-GB">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pic>
        <p:nvPicPr>
          <p:cNvPr id="10" name="Picture 9" descr="ATI_logo_white.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1" y="457200"/>
            <a:ext cx="1208637" cy="504000"/>
          </a:xfrm>
          <a:prstGeom prst="rect">
            <a:avLst/>
          </a:prstGeom>
        </p:spPr>
      </p:pic>
    </p:spTree>
    <p:extLst>
      <p:ext uri="{BB962C8B-B14F-4D97-AF65-F5344CB8AC3E}">
        <p14:creationId xmlns:p14="http://schemas.microsoft.com/office/powerpoint/2010/main" val="8924306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ntact Details + Imag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solidFill>
                  <a:prstClr val="white"/>
                </a:solidFill>
              </a:rPr>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solidFill>
                  <a:prstClr val="white"/>
                </a:solidFill>
              </a:rPr>
              <a:pPr/>
              <a:t>‹#›</a:t>
            </a:fld>
            <a:endParaRPr lang="en-GB">
              <a:solidFill>
                <a:prstClr val="white"/>
              </a:solidFill>
            </a:endParaRPr>
          </a:p>
        </p:txBody>
      </p:sp>
      <p:sp>
        <p:nvSpPr>
          <p:cNvPr id="5" name="TextBox 4"/>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white"/>
                </a:solidFill>
              </a:rPr>
              <a:t>The Alan Turing Institute</a:t>
            </a:r>
          </a:p>
        </p:txBody>
      </p:sp>
      <p:cxnSp>
        <p:nvCxnSpPr>
          <p:cNvPr id="6" name="Straight Connector 5"/>
          <p:cNvCxnSpPr/>
          <p:nvPr userDrawn="1"/>
        </p:nvCxnSpPr>
        <p:spPr>
          <a:xfrm>
            <a:off x="432000" y="4716000"/>
            <a:ext cx="82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32000" y="3096000"/>
            <a:ext cx="5760000" cy="900000"/>
          </a:xfrm>
        </p:spPr>
        <p:txBody>
          <a:bodyPr/>
          <a:lstStyle>
            <a:lvl1pPr>
              <a:defRPr sz="1800" b="1">
                <a:solidFill>
                  <a:schemeClr val="bg1"/>
                </a:solidFill>
              </a:defRPr>
            </a:lvl1pPr>
            <a:lvl2pPr marL="234000" indent="-234000">
              <a:buFont typeface="Arial" pitchFamily="34" charset="0"/>
              <a:buChar char="–"/>
              <a:defRPr sz="1800">
                <a:solidFill>
                  <a:schemeClr val="bg1"/>
                </a:solidFill>
              </a:defRPr>
            </a:lvl2pPr>
            <a:lvl3pPr marL="468000">
              <a:defRPr sz="1800">
                <a:solidFill>
                  <a:schemeClr val="bg1"/>
                </a:solidFill>
              </a:defRPr>
            </a:lvl3pPr>
            <a:lvl4pPr marL="702000">
              <a:defRPr sz="1800">
                <a:solidFill>
                  <a:schemeClr val="bg1"/>
                </a:solidFill>
              </a:defRPr>
            </a:lvl4pPr>
            <a:lvl5pPr marL="936000">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hasCustomPrompt="1"/>
          </p:nvPr>
        </p:nvSpPr>
        <p:spPr>
          <a:xfrm>
            <a:off x="432000" y="3006000"/>
            <a:ext cx="3042000" cy="54000"/>
          </a:xfrm>
          <a:solidFill>
            <a:schemeClr val="bg1"/>
          </a:solidFill>
        </p:spPr>
        <p:txBody>
          <a:bodyPr/>
          <a:lstStyle>
            <a:lvl1pPr>
              <a:defRPr sz="100" b="0" baseline="0">
                <a:solidFill>
                  <a:schemeClr val="tx1"/>
                </a:solidFill>
              </a:defRPr>
            </a:lvl1pPr>
          </a:lstStyle>
          <a:p>
            <a:r>
              <a:rPr lang="en-GB" dirty="0"/>
              <a:t> </a:t>
            </a:r>
          </a:p>
        </p:txBody>
      </p:sp>
    </p:spTree>
    <p:extLst>
      <p:ext uri="{BB962C8B-B14F-4D97-AF65-F5344CB8AC3E}">
        <p14:creationId xmlns:p14="http://schemas.microsoft.com/office/powerpoint/2010/main" val="1270835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a:xfrm>
            <a:off x="432000" y="4723200"/>
            <a:ext cx="828000" cy="144000"/>
          </a:xfrm>
          <a:prstGeom prst="rect">
            <a:avLst/>
          </a:prstGeom>
        </p:spPr>
        <p:txBody>
          <a:bodyPr/>
          <a:lstStyle/>
          <a:p>
            <a:r>
              <a:rPr lang="en-US">
                <a:solidFill>
                  <a:prstClr val="black"/>
                </a:solidFill>
              </a:rPr>
              <a:t>23/09/2016</a:t>
            </a:r>
            <a:endParaRPr lang="en-GB">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black"/>
                </a:solidFill>
              </a:rPr>
              <a:t>and Lloyd’s Register Foundation</a:t>
            </a:r>
          </a:p>
        </p:txBody>
      </p:sp>
      <p:sp>
        <p:nvSpPr>
          <p:cNvPr id="5" name="Slide Number Placeholder 4"/>
          <p:cNvSpPr>
            <a:spLocks noGrp="1"/>
          </p:cNvSpPr>
          <p:nvPr>
            <p:ph type="sldNum" sz="quarter" idx="12"/>
          </p:nvPr>
        </p:nvSpPr>
        <p:spPr/>
        <p:txBody>
          <a:bodyPr/>
          <a:lstStyle/>
          <a:p>
            <a:fld id="{0B868178-02AE-42FC-958D-6B8F13B601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7752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theme" Target="../theme/theme5.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theme" Target="../theme/theme6.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prstClr val="black"/>
                </a:solidFill>
                <a:effectLst/>
                <a:uLnTx/>
                <a:uFillTx/>
                <a:latin typeface="+mn-lt"/>
                <a:ea typeface="+mn-ea"/>
                <a:cs typeface="+mn-cs"/>
              </a:rPr>
              <a:t>The Alan Turing Institute</a:t>
            </a:r>
          </a:p>
        </p:txBody>
      </p:sp>
      <p:sp>
        <p:nvSpPr>
          <p:cNvPr id="2" name="Title Placeholder 1"/>
          <p:cNvSpPr>
            <a:spLocks noGrp="1"/>
          </p:cNvSpPr>
          <p:nvPr>
            <p:ph type="title"/>
          </p:nvPr>
        </p:nvSpPr>
        <p:spPr>
          <a:xfrm>
            <a:off x="432000" y="432000"/>
            <a:ext cx="8280000" cy="468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32000" y="1224000"/>
            <a:ext cx="8280000" cy="3240000"/>
          </a:xfrm>
          <a:prstGeom prst="rect">
            <a:avLst/>
          </a:prstGeom>
        </p:spPr>
        <p:txBody>
          <a:bodyPr vert="horz" lIns="0" tIns="0" rIns="0" bIns="0" rtlCol="0" anchor="t" anchorCtr="0">
            <a:noAutofit/>
          </a:bodyPr>
          <a:lstStyle/>
          <a:p>
            <a:pPr lvl="0"/>
            <a:r>
              <a:rPr lang="en-GB" dirty="0"/>
              <a:t>Click to add sub-header text. Indent for secondary levels and bullets. Or use buttons to add content. </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2"/>
          </p:nvPr>
        </p:nvSpPr>
        <p:spPr>
          <a:xfrm>
            <a:off x="432000" y="4723200"/>
            <a:ext cx="828000" cy="144000"/>
          </a:xfrm>
          <a:prstGeom prst="rect">
            <a:avLst/>
          </a:prstGeom>
        </p:spPr>
        <p:txBody>
          <a:bodyPr vert="horz" lIns="0" tIns="0" rIns="0" bIns="0" rtlCol="0" anchor="b" anchorCtr="0">
            <a:noAutofit/>
          </a:bodyPr>
          <a:lstStyle>
            <a:lvl1pPr algn="l">
              <a:defRPr sz="800">
                <a:solidFill>
                  <a:schemeClr val="tx1"/>
                </a:solidFill>
              </a:defRPr>
            </a:lvl1pPr>
          </a:lstStyle>
          <a:p>
            <a:r>
              <a:rPr lang="en-US" dirty="0"/>
              <a:t>23/09/2016</a:t>
            </a:r>
            <a:endParaRPr lang="en-GB" dirty="0"/>
          </a:p>
        </p:txBody>
      </p:sp>
      <p:sp>
        <p:nvSpPr>
          <p:cNvPr id="5" name="Footer Placeholder 4"/>
          <p:cNvSpPr>
            <a:spLocks noGrp="1"/>
          </p:cNvSpPr>
          <p:nvPr>
            <p:ph type="ftr" sz="quarter" idx="3"/>
          </p:nvPr>
        </p:nvSpPr>
        <p:spPr>
          <a:xfrm>
            <a:off x="1296000" y="4849200"/>
            <a:ext cx="5400000" cy="144000"/>
          </a:xfrm>
          <a:prstGeom prst="rect">
            <a:avLst/>
          </a:prstGeom>
        </p:spPr>
        <p:txBody>
          <a:bodyPr vert="horz" lIns="0" tIns="0" rIns="0" bIns="0" rtlCol="0" anchor="b" anchorCtr="0">
            <a:noAutofit/>
          </a:bodyPr>
          <a:lstStyle>
            <a:lvl1pPr algn="l">
              <a:defRPr sz="800">
                <a:solidFill>
                  <a:schemeClr val="tx1"/>
                </a:solidFill>
              </a:defRPr>
            </a:lvl1pPr>
          </a:lstStyle>
          <a:p>
            <a:r>
              <a:rPr lang="en-GB" dirty="0"/>
              <a:t>and Lloyd’s Register Foundation</a:t>
            </a:r>
          </a:p>
        </p:txBody>
      </p:sp>
      <p:sp>
        <p:nvSpPr>
          <p:cNvPr id="6" name="Slide Number Placeholder 5"/>
          <p:cNvSpPr>
            <a:spLocks noGrp="1"/>
          </p:cNvSpPr>
          <p:nvPr>
            <p:ph type="sldNum" sz="quarter" idx="4"/>
          </p:nvPr>
        </p:nvSpPr>
        <p:spPr>
          <a:xfrm>
            <a:off x="8172000" y="4723200"/>
            <a:ext cx="540000" cy="144000"/>
          </a:xfrm>
          <a:prstGeom prst="rect">
            <a:avLst/>
          </a:prstGeom>
        </p:spPr>
        <p:txBody>
          <a:bodyPr vert="horz" lIns="0" tIns="0" rIns="0" bIns="0" rtlCol="0" anchor="b" anchorCtr="0">
            <a:noAutofit/>
          </a:bodyPr>
          <a:lstStyle>
            <a:lvl1pPr algn="r">
              <a:defRPr sz="800" b="1">
                <a:solidFill>
                  <a:schemeClr val="tx1"/>
                </a:solidFill>
              </a:defRPr>
            </a:lvl1pPr>
          </a:lstStyle>
          <a:p>
            <a:fld id="{0B868178-02AE-42FC-958D-6B8F13B60175}" type="slidenum">
              <a:rPr lang="en-GB" smtClean="0"/>
              <a:pPr/>
              <a:t>‹#›</a:t>
            </a:fld>
            <a:endParaRPr lang="en-GB" dirty="0"/>
          </a:p>
        </p:txBody>
      </p:sp>
      <p:cxnSp>
        <p:nvCxnSpPr>
          <p:cNvPr id="11" name="Straight Connector 10"/>
          <p:cNvCxnSpPr/>
          <p:nvPr/>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8" r:id="rId1"/>
    <p:sldLayoutId id="2147483671" r:id="rId2"/>
    <p:sldLayoutId id="2147483666" r:id="rId3"/>
    <p:sldLayoutId id="2147483667" r:id="rId4"/>
    <p:sldLayoutId id="2147483661" r:id="rId5"/>
    <p:sldLayoutId id="2147483664" r:id="rId6"/>
    <p:sldLayoutId id="2147483665" r:id="rId7"/>
    <p:sldLayoutId id="2147483660" r:id="rId8"/>
    <p:sldLayoutId id="2147483662" r:id="rId9"/>
    <p:sldLayoutId id="2147483677" r:id="rId10"/>
    <p:sldLayoutId id="2147483650" r:id="rId11"/>
    <p:sldLayoutId id="2147483672" r:id="rId12"/>
    <p:sldLayoutId id="2147483663" r:id="rId13"/>
    <p:sldLayoutId id="2147483673" r:id="rId14"/>
    <p:sldLayoutId id="2147483652" r:id="rId15"/>
    <p:sldLayoutId id="2147483657" r:id="rId16"/>
    <p:sldLayoutId id="2147483674" r:id="rId17"/>
    <p:sldLayoutId id="2147483679" r:id="rId18"/>
    <p:sldLayoutId id="2147483670" r:id="rId19"/>
    <p:sldLayoutId id="2147483659" r:id="rId20"/>
    <p:sldLayoutId id="2147483669" r:id="rId21"/>
    <p:sldLayoutId id="2147483680" r:id="rId22"/>
    <p:sldLayoutId id="2147483676" r:id="rId23"/>
    <p:sldLayoutId id="2147483654" r:id="rId24"/>
    <p:sldLayoutId id="2147483655" r:id="rId25"/>
  </p:sldLayoutIdLst>
  <p:hf hdr="0"/>
  <p:txStyles>
    <p:titleStyle>
      <a:lvl1pPr algn="l" defTabSz="914400" rtl="0" eaLnBrk="1" latinLnBrk="0" hangingPunct="1">
        <a:lnSpc>
          <a:spcPct val="85000"/>
        </a:lnSpc>
        <a:spcBef>
          <a:spcPct val="0"/>
        </a:spcBef>
        <a:buNone/>
        <a:defRPr sz="2100" b="1" kern="1200">
          <a:solidFill>
            <a:schemeClr val="tx1"/>
          </a:solidFill>
          <a:latin typeface="+mj-lt"/>
          <a:ea typeface="+mj-ea"/>
          <a:cs typeface="+mj-cs"/>
        </a:defRPr>
      </a:lvl1pPr>
    </p:titleStyle>
    <p:bodyStyle>
      <a:lvl1pPr marL="0" indent="0" algn="l" defTabSz="914400" rtl="0" eaLnBrk="1" latinLnBrk="0" hangingPunct="1">
        <a:spcBef>
          <a:spcPts val="0"/>
        </a:spcBef>
        <a:spcAft>
          <a:spcPts val="0"/>
        </a:spcAft>
        <a:buFont typeface="Arial" panose="020B0604020202020204" pitchFamily="34" charset="0"/>
        <a:buNone/>
        <a:defRPr sz="2100" b="1" kern="1200">
          <a:solidFill>
            <a:schemeClr val="tx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432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864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1296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userDrawn="1"/>
        </p:nvSpPr>
        <p:spPr>
          <a:xfrm>
            <a:off x="1296000" y="4723200"/>
            <a:ext cx="3600000" cy="14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800" b="0" i="0" u="none" strike="noStrike" kern="1200" cap="none" spc="0" normalizeH="0" baseline="0" noProof="0" dirty="0">
                <a:ln>
                  <a:noFill/>
                </a:ln>
                <a:solidFill>
                  <a:prstClr val="black"/>
                </a:solidFill>
                <a:effectLst/>
                <a:uLnTx/>
                <a:uFillTx/>
                <a:latin typeface="+mn-lt"/>
                <a:ea typeface="+mn-ea"/>
                <a:cs typeface="+mn-cs"/>
              </a:rPr>
              <a:t>The Alan Turing Institute</a:t>
            </a:r>
          </a:p>
        </p:txBody>
      </p:sp>
      <p:sp>
        <p:nvSpPr>
          <p:cNvPr id="2" name="Title Placeholder 1"/>
          <p:cNvSpPr>
            <a:spLocks noGrp="1"/>
          </p:cNvSpPr>
          <p:nvPr>
            <p:ph type="title"/>
          </p:nvPr>
        </p:nvSpPr>
        <p:spPr>
          <a:xfrm>
            <a:off x="432000" y="432000"/>
            <a:ext cx="8280000" cy="468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32000" y="1224000"/>
            <a:ext cx="8280000" cy="3240000"/>
          </a:xfrm>
          <a:prstGeom prst="rect">
            <a:avLst/>
          </a:prstGeom>
        </p:spPr>
        <p:txBody>
          <a:bodyPr vert="horz" lIns="0" tIns="0" rIns="0" bIns="0" rtlCol="0" anchor="t" anchorCtr="0">
            <a:noAutofit/>
          </a:bodyPr>
          <a:lstStyle/>
          <a:p>
            <a:pPr lvl="0"/>
            <a:r>
              <a:rPr lang="en-GB" dirty="0"/>
              <a:t>Click to add sub-header text. Indent for secondary levels and bullets. Or use buttons to add content. </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2"/>
          </p:nvPr>
        </p:nvSpPr>
        <p:spPr>
          <a:xfrm>
            <a:off x="432000" y="4723200"/>
            <a:ext cx="828000" cy="144000"/>
          </a:xfrm>
          <a:prstGeom prst="rect">
            <a:avLst/>
          </a:prstGeom>
        </p:spPr>
        <p:txBody>
          <a:bodyPr vert="horz" lIns="0" tIns="0" rIns="0" bIns="0" rtlCol="0" anchor="b" anchorCtr="0">
            <a:noAutofit/>
          </a:bodyPr>
          <a:lstStyle>
            <a:lvl1pPr algn="l">
              <a:defRPr sz="800">
                <a:solidFill>
                  <a:schemeClr val="tx1"/>
                </a:solidFill>
              </a:defRPr>
            </a:lvl1pPr>
          </a:lstStyle>
          <a:p>
            <a:r>
              <a:rPr lang="en-US" dirty="0"/>
              <a:t>23/09/2016</a:t>
            </a:r>
            <a:endParaRPr lang="en-GB" dirty="0"/>
          </a:p>
        </p:txBody>
      </p:sp>
      <p:sp>
        <p:nvSpPr>
          <p:cNvPr id="5" name="Footer Placeholder 4"/>
          <p:cNvSpPr>
            <a:spLocks noGrp="1"/>
          </p:cNvSpPr>
          <p:nvPr>
            <p:ph type="ftr" sz="quarter" idx="3"/>
          </p:nvPr>
        </p:nvSpPr>
        <p:spPr>
          <a:xfrm>
            <a:off x="1296000" y="4849200"/>
            <a:ext cx="5400000" cy="144000"/>
          </a:xfrm>
          <a:prstGeom prst="rect">
            <a:avLst/>
          </a:prstGeom>
        </p:spPr>
        <p:txBody>
          <a:bodyPr vert="horz" lIns="0" tIns="0" rIns="0" bIns="0" rtlCol="0" anchor="b" anchorCtr="0">
            <a:noAutofit/>
          </a:bodyPr>
          <a:lstStyle>
            <a:lvl1pPr algn="l">
              <a:defRPr sz="800">
                <a:solidFill>
                  <a:schemeClr val="tx1"/>
                </a:solidFill>
              </a:defRPr>
            </a:lvl1pPr>
          </a:lstStyle>
          <a:p>
            <a:r>
              <a:rPr lang="en-GB" dirty="0"/>
              <a:t>and Lloyd’s Register Foundation</a:t>
            </a:r>
          </a:p>
        </p:txBody>
      </p:sp>
      <p:sp>
        <p:nvSpPr>
          <p:cNvPr id="6" name="Slide Number Placeholder 5"/>
          <p:cNvSpPr>
            <a:spLocks noGrp="1"/>
          </p:cNvSpPr>
          <p:nvPr>
            <p:ph type="sldNum" sz="quarter" idx="4"/>
          </p:nvPr>
        </p:nvSpPr>
        <p:spPr>
          <a:xfrm>
            <a:off x="8172000" y="4723200"/>
            <a:ext cx="540000" cy="144000"/>
          </a:xfrm>
          <a:prstGeom prst="rect">
            <a:avLst/>
          </a:prstGeom>
        </p:spPr>
        <p:txBody>
          <a:bodyPr vert="horz" lIns="0" tIns="0" rIns="0" bIns="0" rtlCol="0" anchor="b" anchorCtr="0">
            <a:noAutofit/>
          </a:bodyPr>
          <a:lstStyle>
            <a:lvl1pPr algn="r">
              <a:defRPr sz="800" b="1">
                <a:solidFill>
                  <a:schemeClr val="tx1"/>
                </a:solidFill>
              </a:defRPr>
            </a:lvl1pPr>
          </a:lstStyle>
          <a:p>
            <a:fld id="{0B868178-02AE-42FC-958D-6B8F13B60175}" type="slidenum">
              <a:rPr lang="en-GB" smtClean="0"/>
              <a:pPr/>
              <a:t>‹#›</a:t>
            </a:fld>
            <a:endParaRPr lang="en-GB" dirty="0"/>
          </a:p>
        </p:txBody>
      </p:sp>
      <p:cxnSp>
        <p:nvCxnSpPr>
          <p:cNvPr id="11" name="Straight Connector 10"/>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3356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Lst>
  <p:hf hdr="0"/>
  <p:txStyles>
    <p:titleStyle>
      <a:lvl1pPr algn="l" defTabSz="914400" rtl="0" eaLnBrk="1" latinLnBrk="0" hangingPunct="1">
        <a:lnSpc>
          <a:spcPct val="85000"/>
        </a:lnSpc>
        <a:spcBef>
          <a:spcPct val="0"/>
        </a:spcBef>
        <a:buNone/>
        <a:defRPr sz="2100" b="1" kern="1200">
          <a:solidFill>
            <a:schemeClr val="tx1"/>
          </a:solidFill>
          <a:latin typeface="+mj-lt"/>
          <a:ea typeface="+mj-ea"/>
          <a:cs typeface="+mj-cs"/>
        </a:defRPr>
      </a:lvl1pPr>
    </p:titleStyle>
    <p:bodyStyle>
      <a:lvl1pPr marL="0" indent="0" algn="l" defTabSz="914400" rtl="0" eaLnBrk="1" latinLnBrk="0" hangingPunct="1">
        <a:spcBef>
          <a:spcPts val="0"/>
        </a:spcBef>
        <a:spcAft>
          <a:spcPts val="0"/>
        </a:spcAft>
        <a:buFont typeface="Arial" panose="020B0604020202020204" pitchFamily="34" charset="0"/>
        <a:buNone/>
        <a:defRPr sz="2100" b="1" kern="1200">
          <a:solidFill>
            <a:schemeClr val="tx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432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864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1296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sp>
        <p:nvSpPr>
          <p:cNvPr id="2" name="Title Placeholder 1"/>
          <p:cNvSpPr>
            <a:spLocks noGrp="1"/>
          </p:cNvSpPr>
          <p:nvPr>
            <p:ph type="title"/>
          </p:nvPr>
        </p:nvSpPr>
        <p:spPr>
          <a:xfrm>
            <a:off x="432000" y="432000"/>
            <a:ext cx="8280000" cy="468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32000" y="1224000"/>
            <a:ext cx="8280000" cy="3240000"/>
          </a:xfrm>
          <a:prstGeom prst="rect">
            <a:avLst/>
          </a:prstGeom>
        </p:spPr>
        <p:txBody>
          <a:bodyPr vert="horz" lIns="0" tIns="0" rIns="0" bIns="0" rtlCol="0" anchor="t" anchorCtr="0">
            <a:noAutofit/>
          </a:bodyPr>
          <a:lstStyle/>
          <a:p>
            <a:pPr lvl="0"/>
            <a:r>
              <a:rPr lang="en-GB" dirty="0"/>
              <a:t>Click to add sub-header text. Indent for secondary levels and bullets. Or use buttons to add content. </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2"/>
          </p:nvPr>
        </p:nvSpPr>
        <p:spPr>
          <a:xfrm>
            <a:off x="432000" y="4723200"/>
            <a:ext cx="828000" cy="144000"/>
          </a:xfrm>
          <a:prstGeom prst="rect">
            <a:avLst/>
          </a:prstGeom>
        </p:spPr>
        <p:txBody>
          <a:bodyPr vert="horz" lIns="0" tIns="0" rIns="0" bIns="0" rtlCol="0" anchor="b" anchorCtr="0">
            <a:noAutofit/>
          </a:bodyPr>
          <a:lstStyle>
            <a:lvl1pPr algn="l">
              <a:defRPr sz="800">
                <a:solidFill>
                  <a:schemeClr val="tx1"/>
                </a:solidFill>
              </a:defRPr>
            </a:lvl1pPr>
          </a:lstStyle>
          <a:p>
            <a:r>
              <a:rPr lang="en-US" dirty="0">
                <a:solidFill>
                  <a:prstClr val="black"/>
                </a:solidFill>
              </a:rPr>
              <a:t>23/09/2016</a:t>
            </a:r>
            <a:endParaRPr lang="en-GB" dirty="0">
              <a:solidFill>
                <a:prstClr val="black"/>
              </a:solidFill>
            </a:endParaRPr>
          </a:p>
        </p:txBody>
      </p:sp>
      <p:sp>
        <p:nvSpPr>
          <p:cNvPr id="5" name="Footer Placeholder 4"/>
          <p:cNvSpPr>
            <a:spLocks noGrp="1"/>
          </p:cNvSpPr>
          <p:nvPr>
            <p:ph type="ftr" sz="quarter" idx="3"/>
          </p:nvPr>
        </p:nvSpPr>
        <p:spPr>
          <a:xfrm>
            <a:off x="1296000" y="4849200"/>
            <a:ext cx="5400000" cy="144000"/>
          </a:xfrm>
          <a:prstGeom prst="rect">
            <a:avLst/>
          </a:prstGeom>
        </p:spPr>
        <p:txBody>
          <a:bodyPr vert="horz" lIns="0" tIns="0" rIns="0" bIns="0" rtlCol="0" anchor="b" anchorCtr="0">
            <a:noAutofit/>
          </a:bodyPr>
          <a:lstStyle>
            <a:lvl1pPr algn="l">
              <a:defRPr sz="800">
                <a:solidFill>
                  <a:schemeClr val="tx1"/>
                </a:solidFill>
              </a:defRPr>
            </a:lvl1pPr>
          </a:lstStyle>
          <a:p>
            <a:r>
              <a:rPr lang="en-GB" dirty="0">
                <a:solidFill>
                  <a:prstClr val="black"/>
                </a:solidFill>
              </a:rPr>
              <a:t>and Lloyd’s Register Foundation</a:t>
            </a:r>
          </a:p>
        </p:txBody>
      </p:sp>
      <p:sp>
        <p:nvSpPr>
          <p:cNvPr id="6" name="Slide Number Placeholder 5"/>
          <p:cNvSpPr>
            <a:spLocks noGrp="1"/>
          </p:cNvSpPr>
          <p:nvPr>
            <p:ph type="sldNum" sz="quarter" idx="4"/>
          </p:nvPr>
        </p:nvSpPr>
        <p:spPr>
          <a:xfrm>
            <a:off x="8172000" y="4723200"/>
            <a:ext cx="540000" cy="144000"/>
          </a:xfrm>
          <a:prstGeom prst="rect">
            <a:avLst/>
          </a:prstGeom>
        </p:spPr>
        <p:txBody>
          <a:bodyPr vert="horz" lIns="0" tIns="0" rIns="0" bIns="0" rtlCol="0" anchor="b" anchorCtr="0">
            <a:noAutofit/>
          </a:bodyPr>
          <a:lstStyle>
            <a:lvl1pPr algn="r">
              <a:defRPr sz="800" b="1">
                <a:solidFill>
                  <a:schemeClr val="tx1"/>
                </a:solidFill>
              </a:defRPr>
            </a:lvl1pPr>
          </a:lstStyle>
          <a:p>
            <a:fld id="{0B868178-02AE-42FC-958D-6B8F13B60175}" type="slidenum">
              <a:rPr lang="en-GB" smtClean="0">
                <a:solidFill>
                  <a:prstClr val="black"/>
                </a:solidFill>
              </a:rPr>
              <a:pPr/>
              <a:t>‹#›</a:t>
            </a:fld>
            <a:endParaRPr lang="en-GB" dirty="0">
              <a:solidFill>
                <a:prstClr val="black"/>
              </a:solidFill>
            </a:endParaRPr>
          </a:p>
        </p:txBody>
      </p:sp>
      <p:cxnSp>
        <p:nvCxnSpPr>
          <p:cNvPr id="11" name="Straight Connector 10"/>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9697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Lst>
  <p:hf hdr="0"/>
  <p:txStyles>
    <p:titleStyle>
      <a:lvl1pPr algn="l" defTabSz="914400" rtl="0" eaLnBrk="1" latinLnBrk="0" hangingPunct="1">
        <a:lnSpc>
          <a:spcPct val="85000"/>
        </a:lnSpc>
        <a:spcBef>
          <a:spcPct val="0"/>
        </a:spcBef>
        <a:buNone/>
        <a:defRPr sz="2100" b="1" kern="1200">
          <a:solidFill>
            <a:schemeClr val="tx1"/>
          </a:solidFill>
          <a:latin typeface="+mj-lt"/>
          <a:ea typeface="+mj-ea"/>
          <a:cs typeface="+mj-cs"/>
        </a:defRPr>
      </a:lvl1pPr>
    </p:titleStyle>
    <p:bodyStyle>
      <a:lvl1pPr marL="0" indent="0" algn="l" defTabSz="914400" rtl="0" eaLnBrk="1" latinLnBrk="0" hangingPunct="1">
        <a:spcBef>
          <a:spcPts val="0"/>
        </a:spcBef>
        <a:spcAft>
          <a:spcPts val="0"/>
        </a:spcAft>
        <a:buFont typeface="Arial" panose="020B0604020202020204" pitchFamily="34" charset="0"/>
        <a:buNone/>
        <a:defRPr sz="2100" b="1" kern="1200">
          <a:solidFill>
            <a:schemeClr val="tx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432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864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1296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sp>
        <p:nvSpPr>
          <p:cNvPr id="2" name="Title Placeholder 1"/>
          <p:cNvSpPr>
            <a:spLocks noGrp="1"/>
          </p:cNvSpPr>
          <p:nvPr>
            <p:ph type="title"/>
          </p:nvPr>
        </p:nvSpPr>
        <p:spPr>
          <a:xfrm>
            <a:off x="432000" y="432000"/>
            <a:ext cx="8280000" cy="468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32000" y="1224000"/>
            <a:ext cx="8280000" cy="3240000"/>
          </a:xfrm>
          <a:prstGeom prst="rect">
            <a:avLst/>
          </a:prstGeom>
        </p:spPr>
        <p:txBody>
          <a:bodyPr vert="horz" lIns="0" tIns="0" rIns="0" bIns="0" rtlCol="0" anchor="t" anchorCtr="0">
            <a:noAutofit/>
          </a:bodyPr>
          <a:lstStyle/>
          <a:p>
            <a:pPr lvl="0"/>
            <a:r>
              <a:rPr lang="en-GB" dirty="0"/>
              <a:t>Click to add sub-header text. Indent for secondary levels and bullets. Or use buttons to add content. </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5" name="Footer Placeholder 4"/>
          <p:cNvSpPr>
            <a:spLocks noGrp="1"/>
          </p:cNvSpPr>
          <p:nvPr>
            <p:ph type="ftr" sz="quarter" idx="3"/>
          </p:nvPr>
        </p:nvSpPr>
        <p:spPr>
          <a:xfrm>
            <a:off x="1296000" y="4849200"/>
            <a:ext cx="5400000" cy="144000"/>
          </a:xfrm>
          <a:prstGeom prst="rect">
            <a:avLst/>
          </a:prstGeom>
        </p:spPr>
        <p:txBody>
          <a:bodyPr vert="horz" lIns="0" tIns="0" rIns="0" bIns="0" rtlCol="0" anchor="b" anchorCtr="0">
            <a:noAutofit/>
          </a:bodyPr>
          <a:lstStyle>
            <a:lvl1pPr algn="l">
              <a:defRPr sz="800">
                <a:solidFill>
                  <a:schemeClr val="tx1"/>
                </a:solidFill>
              </a:defRPr>
            </a:lvl1pPr>
          </a:lstStyle>
          <a:p>
            <a:r>
              <a:rPr lang="en-GB" dirty="0">
                <a:solidFill>
                  <a:prstClr val="black"/>
                </a:solidFill>
              </a:rPr>
              <a:t>and Lloyd’s Register Foundation</a:t>
            </a:r>
          </a:p>
        </p:txBody>
      </p:sp>
      <p:sp>
        <p:nvSpPr>
          <p:cNvPr id="6" name="Slide Number Placeholder 5"/>
          <p:cNvSpPr>
            <a:spLocks noGrp="1"/>
          </p:cNvSpPr>
          <p:nvPr>
            <p:ph type="sldNum" sz="quarter" idx="4"/>
          </p:nvPr>
        </p:nvSpPr>
        <p:spPr>
          <a:xfrm>
            <a:off x="8172000" y="4723200"/>
            <a:ext cx="540000" cy="144000"/>
          </a:xfrm>
          <a:prstGeom prst="rect">
            <a:avLst/>
          </a:prstGeom>
        </p:spPr>
        <p:txBody>
          <a:bodyPr vert="horz" lIns="0" tIns="0" rIns="0" bIns="0" rtlCol="0" anchor="b" anchorCtr="0">
            <a:noAutofit/>
          </a:bodyPr>
          <a:lstStyle>
            <a:lvl1pPr algn="r">
              <a:defRPr sz="800" b="1">
                <a:solidFill>
                  <a:schemeClr val="tx1"/>
                </a:solidFill>
              </a:defRPr>
            </a:lvl1pPr>
          </a:lstStyle>
          <a:p>
            <a:fld id="{0B868178-02AE-42FC-958D-6B8F13B60175}" type="slidenum">
              <a:rPr lang="en-GB" smtClean="0">
                <a:solidFill>
                  <a:prstClr val="black"/>
                </a:solidFill>
              </a:rPr>
              <a:pPr/>
              <a:t>‹#›</a:t>
            </a:fld>
            <a:endParaRPr lang="en-GB" dirty="0">
              <a:solidFill>
                <a:prstClr val="black"/>
              </a:solidFill>
            </a:endParaRPr>
          </a:p>
        </p:txBody>
      </p:sp>
      <p:cxnSp>
        <p:nvCxnSpPr>
          <p:cNvPr id="11" name="Straight Connector 10"/>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1216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Lst>
  <p:hf hdr="0"/>
  <p:txStyles>
    <p:titleStyle>
      <a:lvl1pPr algn="l" defTabSz="914400" rtl="0" eaLnBrk="1" latinLnBrk="0" hangingPunct="1">
        <a:lnSpc>
          <a:spcPct val="85000"/>
        </a:lnSpc>
        <a:spcBef>
          <a:spcPct val="0"/>
        </a:spcBef>
        <a:buNone/>
        <a:defRPr sz="2100" b="1" kern="1200">
          <a:solidFill>
            <a:schemeClr val="tx1"/>
          </a:solidFill>
          <a:latin typeface="+mj-lt"/>
          <a:ea typeface="+mj-ea"/>
          <a:cs typeface="+mj-cs"/>
        </a:defRPr>
      </a:lvl1pPr>
    </p:titleStyle>
    <p:bodyStyle>
      <a:lvl1pPr marL="0" indent="0" algn="l" defTabSz="914400" rtl="0" eaLnBrk="1" latinLnBrk="0" hangingPunct="1">
        <a:spcBef>
          <a:spcPts val="0"/>
        </a:spcBef>
        <a:spcAft>
          <a:spcPts val="0"/>
        </a:spcAft>
        <a:buFont typeface="Arial" panose="020B0604020202020204" pitchFamily="34" charset="0"/>
        <a:buNone/>
        <a:defRPr sz="2100" b="1" kern="1200">
          <a:solidFill>
            <a:schemeClr val="tx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432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864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1296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userDrawn="1"/>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sp>
        <p:nvSpPr>
          <p:cNvPr id="2" name="Title Placeholder 1"/>
          <p:cNvSpPr>
            <a:spLocks noGrp="1"/>
          </p:cNvSpPr>
          <p:nvPr>
            <p:ph type="title"/>
          </p:nvPr>
        </p:nvSpPr>
        <p:spPr>
          <a:xfrm>
            <a:off x="432000" y="432000"/>
            <a:ext cx="8280000" cy="468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32000" y="1224000"/>
            <a:ext cx="8280000" cy="3240000"/>
          </a:xfrm>
          <a:prstGeom prst="rect">
            <a:avLst/>
          </a:prstGeom>
        </p:spPr>
        <p:txBody>
          <a:bodyPr vert="horz" lIns="0" tIns="0" rIns="0" bIns="0" rtlCol="0" anchor="t" anchorCtr="0">
            <a:noAutofit/>
          </a:bodyPr>
          <a:lstStyle/>
          <a:p>
            <a:pPr lvl="0"/>
            <a:r>
              <a:rPr lang="en-GB" dirty="0"/>
              <a:t>Click to add sub-header text. Indent for secondary levels and bullets. Or use buttons to add content. </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2"/>
          </p:nvPr>
        </p:nvSpPr>
        <p:spPr>
          <a:xfrm>
            <a:off x="432000" y="4723200"/>
            <a:ext cx="828000" cy="144000"/>
          </a:xfrm>
          <a:prstGeom prst="rect">
            <a:avLst/>
          </a:prstGeom>
        </p:spPr>
        <p:txBody>
          <a:bodyPr vert="horz" lIns="0" tIns="0" rIns="0" bIns="0" rtlCol="0" anchor="b" anchorCtr="0">
            <a:noAutofit/>
          </a:bodyPr>
          <a:lstStyle>
            <a:lvl1pPr algn="l">
              <a:defRPr sz="800">
                <a:solidFill>
                  <a:schemeClr val="tx1"/>
                </a:solidFill>
              </a:defRPr>
            </a:lvl1pPr>
          </a:lstStyle>
          <a:p>
            <a:r>
              <a:rPr lang="en-US" dirty="0">
                <a:solidFill>
                  <a:prstClr val="black"/>
                </a:solidFill>
              </a:rPr>
              <a:t>23/09/2016</a:t>
            </a:r>
            <a:endParaRPr lang="en-GB" dirty="0">
              <a:solidFill>
                <a:prstClr val="black"/>
              </a:solidFill>
            </a:endParaRPr>
          </a:p>
        </p:txBody>
      </p:sp>
      <p:sp>
        <p:nvSpPr>
          <p:cNvPr id="5" name="Footer Placeholder 4"/>
          <p:cNvSpPr>
            <a:spLocks noGrp="1"/>
          </p:cNvSpPr>
          <p:nvPr>
            <p:ph type="ftr" sz="quarter" idx="3"/>
          </p:nvPr>
        </p:nvSpPr>
        <p:spPr>
          <a:xfrm>
            <a:off x="1296000" y="4849200"/>
            <a:ext cx="5400000" cy="144000"/>
          </a:xfrm>
          <a:prstGeom prst="rect">
            <a:avLst/>
          </a:prstGeom>
        </p:spPr>
        <p:txBody>
          <a:bodyPr vert="horz" lIns="0" tIns="0" rIns="0" bIns="0" rtlCol="0" anchor="b" anchorCtr="0">
            <a:noAutofit/>
          </a:bodyPr>
          <a:lstStyle>
            <a:lvl1pPr algn="l">
              <a:defRPr sz="800">
                <a:solidFill>
                  <a:schemeClr val="tx1"/>
                </a:solidFill>
              </a:defRPr>
            </a:lvl1pPr>
          </a:lstStyle>
          <a:p>
            <a:r>
              <a:rPr lang="en-GB" dirty="0">
                <a:solidFill>
                  <a:prstClr val="black"/>
                </a:solidFill>
              </a:rPr>
              <a:t>and Lloyd’s Register Foundation</a:t>
            </a:r>
          </a:p>
        </p:txBody>
      </p:sp>
      <p:sp>
        <p:nvSpPr>
          <p:cNvPr id="6" name="Slide Number Placeholder 5"/>
          <p:cNvSpPr>
            <a:spLocks noGrp="1"/>
          </p:cNvSpPr>
          <p:nvPr>
            <p:ph type="sldNum" sz="quarter" idx="4"/>
          </p:nvPr>
        </p:nvSpPr>
        <p:spPr>
          <a:xfrm>
            <a:off x="8172000" y="4723200"/>
            <a:ext cx="540000" cy="144000"/>
          </a:xfrm>
          <a:prstGeom prst="rect">
            <a:avLst/>
          </a:prstGeom>
        </p:spPr>
        <p:txBody>
          <a:bodyPr vert="horz" lIns="0" tIns="0" rIns="0" bIns="0" rtlCol="0" anchor="b" anchorCtr="0">
            <a:noAutofit/>
          </a:bodyPr>
          <a:lstStyle>
            <a:lvl1pPr algn="r">
              <a:defRPr sz="800" b="1">
                <a:solidFill>
                  <a:schemeClr val="tx1"/>
                </a:solidFill>
              </a:defRPr>
            </a:lvl1pPr>
          </a:lstStyle>
          <a:p>
            <a:fld id="{0B868178-02AE-42FC-958D-6B8F13B60175}" type="slidenum">
              <a:rPr lang="en-GB" smtClean="0">
                <a:solidFill>
                  <a:prstClr val="black"/>
                </a:solidFill>
              </a:rPr>
              <a:pPr/>
              <a:t>‹#›</a:t>
            </a:fld>
            <a:endParaRPr lang="en-GB" dirty="0">
              <a:solidFill>
                <a:prstClr val="black"/>
              </a:solidFill>
            </a:endParaRPr>
          </a:p>
        </p:txBody>
      </p:sp>
      <p:cxnSp>
        <p:nvCxnSpPr>
          <p:cNvPr id="11" name="Straight Connector 10"/>
          <p:cNvCxnSpPr/>
          <p:nvPr userDrawn="1"/>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8436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Lst>
  <p:hf hdr="0"/>
  <p:txStyles>
    <p:titleStyle>
      <a:lvl1pPr algn="l" defTabSz="914400" rtl="0" eaLnBrk="1" latinLnBrk="0" hangingPunct="1">
        <a:lnSpc>
          <a:spcPct val="85000"/>
        </a:lnSpc>
        <a:spcBef>
          <a:spcPct val="0"/>
        </a:spcBef>
        <a:buNone/>
        <a:defRPr sz="2100" b="1" kern="1200">
          <a:solidFill>
            <a:schemeClr val="tx1"/>
          </a:solidFill>
          <a:latin typeface="+mj-lt"/>
          <a:ea typeface="+mj-ea"/>
          <a:cs typeface="+mj-cs"/>
        </a:defRPr>
      </a:lvl1pPr>
    </p:titleStyle>
    <p:bodyStyle>
      <a:lvl1pPr marL="0" indent="0" algn="l" defTabSz="914400" rtl="0" eaLnBrk="1" latinLnBrk="0" hangingPunct="1">
        <a:spcBef>
          <a:spcPts val="0"/>
        </a:spcBef>
        <a:spcAft>
          <a:spcPts val="0"/>
        </a:spcAft>
        <a:buFont typeface="Arial" panose="020B0604020202020204" pitchFamily="34" charset="0"/>
        <a:buNone/>
        <a:defRPr sz="2100" b="1" kern="1200">
          <a:solidFill>
            <a:schemeClr val="tx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432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864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1296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296000" y="4723200"/>
            <a:ext cx="3600000" cy="144000"/>
          </a:xfrm>
          <a:prstGeom prst="rect">
            <a:avLst/>
          </a:prstGeom>
          <a:noFill/>
        </p:spPr>
        <p:txBody>
          <a:bodyPr wrap="square" lIns="0" tIns="0" rIns="0" bIns="0" rtlCol="0" anchor="b" anchorCtr="0">
            <a:noAutofit/>
          </a:bodyPr>
          <a:lstStyle/>
          <a:p>
            <a:pPr>
              <a:buFont typeface="Arial" panose="020B0604020202020204" pitchFamily="34" charset="0"/>
              <a:buNone/>
            </a:pPr>
            <a:r>
              <a:rPr lang="en-GB" sz="800" dirty="0">
                <a:solidFill>
                  <a:prstClr val="black"/>
                </a:solidFill>
              </a:rPr>
              <a:t>The Alan Turing Institute</a:t>
            </a:r>
          </a:p>
        </p:txBody>
      </p:sp>
      <p:sp>
        <p:nvSpPr>
          <p:cNvPr id="2" name="Title Placeholder 1"/>
          <p:cNvSpPr>
            <a:spLocks noGrp="1"/>
          </p:cNvSpPr>
          <p:nvPr>
            <p:ph type="title"/>
          </p:nvPr>
        </p:nvSpPr>
        <p:spPr>
          <a:xfrm>
            <a:off x="432000" y="432000"/>
            <a:ext cx="8280000" cy="468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32000" y="1224000"/>
            <a:ext cx="8280000" cy="3240000"/>
          </a:xfrm>
          <a:prstGeom prst="rect">
            <a:avLst/>
          </a:prstGeom>
        </p:spPr>
        <p:txBody>
          <a:bodyPr vert="horz" lIns="0" tIns="0" rIns="0" bIns="0" rtlCol="0" anchor="t" anchorCtr="0">
            <a:noAutofit/>
          </a:bodyPr>
          <a:lstStyle/>
          <a:p>
            <a:pPr lvl="0"/>
            <a:r>
              <a:rPr lang="en-GB" dirty="0"/>
              <a:t>Click to add sub-header text. Indent for secondary levels and bullets. Or use buttons to add content. </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2"/>
          </p:nvPr>
        </p:nvSpPr>
        <p:spPr>
          <a:xfrm>
            <a:off x="432000" y="4723200"/>
            <a:ext cx="828000" cy="144000"/>
          </a:xfrm>
          <a:prstGeom prst="rect">
            <a:avLst/>
          </a:prstGeom>
        </p:spPr>
        <p:txBody>
          <a:bodyPr vert="horz" lIns="0" tIns="0" rIns="0" bIns="0" rtlCol="0" anchor="b" anchorCtr="0">
            <a:noAutofit/>
          </a:bodyPr>
          <a:lstStyle>
            <a:lvl1pPr algn="l">
              <a:defRPr sz="800">
                <a:solidFill>
                  <a:schemeClr val="tx1"/>
                </a:solidFill>
              </a:defRPr>
            </a:lvl1pPr>
          </a:lstStyle>
          <a:p>
            <a:r>
              <a:rPr lang="en-US" dirty="0">
                <a:solidFill>
                  <a:prstClr val="black"/>
                </a:solidFill>
              </a:rPr>
              <a:t>23/09/2016</a:t>
            </a:r>
            <a:endParaRPr lang="en-GB" dirty="0">
              <a:solidFill>
                <a:prstClr val="black"/>
              </a:solidFill>
            </a:endParaRPr>
          </a:p>
        </p:txBody>
      </p:sp>
      <p:sp>
        <p:nvSpPr>
          <p:cNvPr id="5" name="Footer Placeholder 4"/>
          <p:cNvSpPr>
            <a:spLocks noGrp="1"/>
          </p:cNvSpPr>
          <p:nvPr>
            <p:ph type="ftr" sz="quarter" idx="3"/>
          </p:nvPr>
        </p:nvSpPr>
        <p:spPr>
          <a:xfrm>
            <a:off x="1296000" y="4849200"/>
            <a:ext cx="5400000" cy="144000"/>
          </a:xfrm>
          <a:prstGeom prst="rect">
            <a:avLst/>
          </a:prstGeom>
        </p:spPr>
        <p:txBody>
          <a:bodyPr vert="horz" lIns="0" tIns="0" rIns="0" bIns="0" rtlCol="0" anchor="b" anchorCtr="0">
            <a:noAutofit/>
          </a:bodyPr>
          <a:lstStyle>
            <a:lvl1pPr algn="l">
              <a:defRPr sz="800">
                <a:solidFill>
                  <a:schemeClr val="tx1"/>
                </a:solidFill>
              </a:defRPr>
            </a:lvl1pPr>
          </a:lstStyle>
          <a:p>
            <a:r>
              <a:rPr lang="en-GB" dirty="0">
                <a:solidFill>
                  <a:prstClr val="black"/>
                </a:solidFill>
              </a:rPr>
              <a:t>and Lloyd’s Register Foundation</a:t>
            </a:r>
          </a:p>
        </p:txBody>
      </p:sp>
      <p:sp>
        <p:nvSpPr>
          <p:cNvPr id="6" name="Slide Number Placeholder 5"/>
          <p:cNvSpPr>
            <a:spLocks noGrp="1"/>
          </p:cNvSpPr>
          <p:nvPr>
            <p:ph type="sldNum" sz="quarter" idx="4"/>
          </p:nvPr>
        </p:nvSpPr>
        <p:spPr>
          <a:xfrm>
            <a:off x="8172000" y="4723200"/>
            <a:ext cx="540000" cy="144000"/>
          </a:xfrm>
          <a:prstGeom prst="rect">
            <a:avLst/>
          </a:prstGeom>
        </p:spPr>
        <p:txBody>
          <a:bodyPr vert="horz" lIns="0" tIns="0" rIns="0" bIns="0" rtlCol="0" anchor="b" anchorCtr="0">
            <a:noAutofit/>
          </a:bodyPr>
          <a:lstStyle>
            <a:lvl1pPr algn="r">
              <a:defRPr sz="800" b="1">
                <a:solidFill>
                  <a:schemeClr val="tx1"/>
                </a:solidFill>
              </a:defRPr>
            </a:lvl1pPr>
          </a:lstStyle>
          <a:p>
            <a:fld id="{0B868178-02AE-42FC-958D-6B8F13B60175}" type="slidenum">
              <a:rPr lang="en-GB" smtClean="0">
                <a:solidFill>
                  <a:prstClr val="black"/>
                </a:solidFill>
              </a:rPr>
              <a:pPr/>
              <a:t>‹#›</a:t>
            </a:fld>
            <a:endParaRPr lang="en-GB" dirty="0">
              <a:solidFill>
                <a:prstClr val="black"/>
              </a:solidFill>
            </a:endParaRPr>
          </a:p>
        </p:txBody>
      </p:sp>
      <p:cxnSp>
        <p:nvCxnSpPr>
          <p:cNvPr id="11" name="Straight Connector 10"/>
          <p:cNvCxnSpPr/>
          <p:nvPr/>
        </p:nvCxnSpPr>
        <p:spPr>
          <a:xfrm>
            <a:off x="432000" y="4716000"/>
            <a:ext cx="82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90657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Lst>
  <p:hf hdr="0"/>
  <p:txStyles>
    <p:titleStyle>
      <a:lvl1pPr algn="l" defTabSz="914400" rtl="0" eaLnBrk="1" latinLnBrk="0" hangingPunct="1">
        <a:lnSpc>
          <a:spcPct val="85000"/>
        </a:lnSpc>
        <a:spcBef>
          <a:spcPct val="0"/>
        </a:spcBef>
        <a:buNone/>
        <a:defRPr sz="2100" b="1" kern="1200">
          <a:solidFill>
            <a:schemeClr val="tx1"/>
          </a:solidFill>
          <a:latin typeface="+mj-lt"/>
          <a:ea typeface="+mj-ea"/>
          <a:cs typeface="+mj-cs"/>
        </a:defRPr>
      </a:lvl1pPr>
    </p:titleStyle>
    <p:bodyStyle>
      <a:lvl1pPr marL="0" indent="0" algn="l" defTabSz="914400" rtl="0" eaLnBrk="1" latinLnBrk="0" hangingPunct="1">
        <a:spcBef>
          <a:spcPts val="0"/>
        </a:spcBef>
        <a:spcAft>
          <a:spcPts val="0"/>
        </a:spcAft>
        <a:buFont typeface="Arial" panose="020B0604020202020204" pitchFamily="34" charset="0"/>
        <a:buNone/>
        <a:defRPr sz="2100" b="1" kern="1200">
          <a:solidFill>
            <a:schemeClr val="tx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432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864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1296000" indent="-252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4.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9.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jpe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diagramLayout" Target="../diagrams/layout1.xml"/><Relationship Id="rId11" Type="http://schemas.openxmlformats.org/officeDocument/2006/relationships/image" Target="../media/image20.png"/><Relationship Id="rId5" Type="http://schemas.openxmlformats.org/officeDocument/2006/relationships/diagramData" Target="../diagrams/data1.xml"/><Relationship Id="rId10" Type="http://schemas.openxmlformats.org/officeDocument/2006/relationships/image" Target="../media/image19.png"/><Relationship Id="rId4" Type="http://schemas.microsoft.com/office/2007/relationships/hdphoto" Target="../media/hdphoto8.wdp"/><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14.xml"/><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14.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blipFill>
            <a:blip r:embed="rId3"/>
            <a:stretch>
              <a:fillRect/>
            </a:stretch>
          </a:blipFill>
        </p:spPr>
      </p:sp>
      <p:sp>
        <p:nvSpPr>
          <p:cNvPr id="3" name="Date Placeholder 2"/>
          <p:cNvSpPr>
            <a:spLocks noGrp="1"/>
          </p:cNvSpPr>
          <p:nvPr>
            <p:ph type="dt" sz="half" idx="10"/>
          </p:nvPr>
        </p:nvSpPr>
        <p:spPr/>
        <p:txBody>
          <a:bodyPr/>
          <a:lstStyle/>
          <a:p>
            <a:r>
              <a:rPr lang="en-US" dirty="0" smtClean="0"/>
              <a:t>05/02/2018</a:t>
            </a:r>
            <a:endParaRPr lang="en-GB" dirty="0"/>
          </a:p>
        </p:txBody>
      </p:sp>
      <p:sp>
        <p:nvSpPr>
          <p:cNvPr id="4" name="Footer Placeholder 3"/>
          <p:cNvSpPr>
            <a:spLocks noGrp="1"/>
          </p:cNvSpPr>
          <p:nvPr>
            <p:ph type="ftr" sz="quarter" idx="11"/>
          </p:nvPr>
        </p:nvSpPr>
        <p:spPr/>
        <p:txBody>
          <a:bodyPr/>
          <a:lstStyle/>
          <a:p>
            <a:r>
              <a:rPr lang="en-GB" dirty="0"/>
              <a:t>and Lloyd’s Register Foundation</a:t>
            </a:r>
          </a:p>
        </p:txBody>
      </p:sp>
      <p:sp>
        <p:nvSpPr>
          <p:cNvPr id="5" name="Slide Number Placeholder 4"/>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p:cNvSpPr>
            <a:spLocks noGrp="1"/>
          </p:cNvSpPr>
          <p:nvPr>
            <p:ph type="title"/>
          </p:nvPr>
        </p:nvSpPr>
        <p:spPr>
          <a:xfrm>
            <a:off x="295643" y="1980000"/>
            <a:ext cx="6940350" cy="2090350"/>
          </a:xfrm>
        </p:spPr>
        <p:txBody>
          <a:bodyPr/>
          <a:lstStyle/>
          <a:p>
            <a:r>
              <a:rPr lang="en-GB" dirty="0"/>
              <a:t>Distributed ledgers for engineered systems:</a:t>
            </a:r>
          </a:p>
        </p:txBody>
      </p:sp>
      <p:sp>
        <p:nvSpPr>
          <p:cNvPr id="7" name="Subtitle 6"/>
          <p:cNvSpPr>
            <a:spLocks noGrp="1"/>
          </p:cNvSpPr>
          <p:nvPr>
            <p:ph type="subTitle" idx="1"/>
          </p:nvPr>
        </p:nvSpPr>
        <p:spPr>
          <a:xfrm>
            <a:off x="295643" y="3419650"/>
            <a:ext cx="8604050" cy="540000"/>
          </a:xfrm>
        </p:spPr>
        <p:txBody>
          <a:bodyPr/>
          <a:lstStyle/>
          <a:p>
            <a:r>
              <a:rPr lang="en-GB" dirty="0"/>
              <a:t>Hype or Hope?</a:t>
            </a:r>
          </a:p>
        </p:txBody>
      </p:sp>
      <p:sp>
        <p:nvSpPr>
          <p:cNvPr id="14" name="Picture Placeholder 13"/>
          <p:cNvSpPr>
            <a:spLocks noGrp="1"/>
          </p:cNvSpPr>
          <p:nvPr>
            <p:ph type="pic" sz="quarter" idx="14"/>
          </p:nvPr>
        </p:nvSpPr>
        <p:spPr>
          <a:xfrm>
            <a:off x="295643" y="1853999"/>
            <a:ext cx="6432350" cy="45719"/>
          </a:xfrm>
        </p:spPr>
      </p:sp>
      <p:sp>
        <p:nvSpPr>
          <p:cNvPr id="9" name="Subtitle 6"/>
          <p:cNvSpPr txBox="1">
            <a:spLocks/>
          </p:cNvSpPr>
          <p:nvPr/>
        </p:nvSpPr>
        <p:spPr>
          <a:xfrm>
            <a:off x="304920" y="4001418"/>
            <a:ext cx="8604050" cy="540000"/>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3400" b="0" kern="1200">
                <a:solidFill>
                  <a:schemeClr val="tx1"/>
                </a:solidFill>
                <a:latin typeface="+mn-lt"/>
                <a:ea typeface="+mn-ea"/>
                <a:cs typeface="+mn-cs"/>
              </a:defRPr>
            </a:lvl1pPr>
            <a:lvl2pPr marL="457200" indent="0" algn="ctr" defTabSz="914400" rtl="0" eaLnBrk="1" latinLnBrk="0" hangingPunct="1">
              <a:spcBef>
                <a:spcPts val="0"/>
              </a:spcBef>
              <a:spcAft>
                <a:spcPts val="0"/>
              </a:spcAft>
              <a:buFont typeface="Arial" panose="020B0604020202020204" pitchFamily="34" charset="0"/>
              <a:buNone/>
              <a:defRPr sz="2100"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0"/>
              </a:spcAft>
              <a:buFont typeface="Arial" panose="020B0604020202020204" pitchFamily="34" charset="0"/>
              <a:buNone/>
              <a:defRPr sz="2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0"/>
              </a:spcAft>
              <a:buFont typeface="Arial" panose="020B0604020202020204" pitchFamily="34" charset="0"/>
              <a:buNone/>
              <a:defRPr sz="2100" kern="1200">
                <a:solidFill>
                  <a:schemeClr val="tx1">
                    <a:tint val="75000"/>
                  </a:schemeClr>
                </a:solidFill>
                <a:latin typeface="+mn-lt"/>
                <a:ea typeface="+mn-ea"/>
                <a:cs typeface="+mn-cs"/>
              </a:defRPr>
            </a:lvl4pPr>
            <a:lvl5pPr marL="1828800" indent="0" algn="ctr" defTabSz="914400" rtl="0" eaLnBrk="1" latinLnBrk="0" hangingPunct="1">
              <a:spcBef>
                <a:spcPts val="0"/>
              </a:spcBef>
              <a:spcAft>
                <a:spcPts val="0"/>
              </a:spcAft>
              <a:buFont typeface="Arial" panose="020B0604020202020204" pitchFamily="34" charset="0"/>
              <a:buNone/>
              <a:defRPr sz="2100" kern="1200">
                <a:solidFill>
                  <a:schemeClr val="tx1">
                    <a:tint val="75000"/>
                  </a:schemeClr>
                </a:solidFill>
                <a:latin typeface="+mn-lt"/>
                <a:ea typeface="+mn-ea"/>
                <a:cs typeface="+mn-cs"/>
              </a:defRPr>
            </a:lvl5pPr>
            <a:lvl6pPr marL="2286000" indent="0" algn="ctr" defTabSz="914400" rtl="0" eaLnBrk="1" latinLnBrk="0" hangingPunct="1">
              <a:spcBef>
                <a:spcPts val="0"/>
              </a:spcBef>
              <a:buFont typeface="Arial" panose="020B0604020202020204" pitchFamily="34" charset="0"/>
              <a:buNone/>
              <a:defRPr sz="2100" kern="1200">
                <a:solidFill>
                  <a:schemeClr val="tx1">
                    <a:tint val="75000"/>
                  </a:schemeClr>
                </a:solidFill>
                <a:latin typeface="+mn-lt"/>
                <a:ea typeface="+mn-ea"/>
                <a:cs typeface="+mn-cs"/>
              </a:defRPr>
            </a:lvl6pPr>
            <a:lvl7pPr marL="2743200" indent="0" algn="ctr" defTabSz="914400" rtl="0" eaLnBrk="1" latinLnBrk="0" hangingPunct="1">
              <a:spcBef>
                <a:spcPts val="0"/>
              </a:spcBef>
              <a:buFont typeface="Arial" panose="020B0604020202020204" pitchFamily="34" charset="0"/>
              <a:buNone/>
              <a:defRPr sz="21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ts val="600"/>
              </a:spcAft>
            </a:pPr>
            <a:r>
              <a:rPr lang="en-GB" sz="1600" dirty="0"/>
              <a:t>Gary Pogson - Principal author </a:t>
            </a:r>
          </a:p>
          <a:p>
            <a:r>
              <a:rPr lang="en-GB" sz="1600" dirty="0"/>
              <a:t>Lloyd’s Register Foundation and The Alan Turing Institute</a:t>
            </a:r>
          </a:p>
        </p:txBody>
      </p:sp>
    </p:spTree>
    <p:extLst>
      <p:ext uri="{BB962C8B-B14F-4D97-AF65-F5344CB8AC3E}">
        <p14:creationId xmlns:p14="http://schemas.microsoft.com/office/powerpoint/2010/main" val="409987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B5F0892-3321-4768-9304-D8D3659C1855}"/>
              </a:ext>
            </a:extLst>
          </p:cNvPr>
          <p:cNvSpPr>
            <a:spLocks noGrp="1"/>
          </p:cNvSpPr>
          <p:nvPr>
            <p:ph type="dt" sz="half" idx="4294967295"/>
          </p:nvPr>
        </p:nvSpPr>
        <p:spPr>
          <a:xfrm>
            <a:off x="432000" y="4723200"/>
            <a:ext cx="828000" cy="144000"/>
          </a:xfrm>
        </p:spPr>
        <p:txBody>
          <a:bodyPr/>
          <a:lstStyle/>
          <a:p>
            <a:r>
              <a:rPr lang="en-US" dirty="0" smtClean="0">
                <a:solidFill>
                  <a:prstClr val="white"/>
                </a:solidFill>
              </a:rPr>
              <a:t>05/02/2018</a:t>
            </a:r>
            <a:endParaRPr lang="en-GB" dirty="0">
              <a:solidFill>
                <a:prstClr val="white"/>
              </a:solidFill>
            </a:endParaRPr>
          </a:p>
        </p:txBody>
      </p:sp>
      <p:sp>
        <p:nvSpPr>
          <p:cNvPr id="4" name="Footer Placeholder 3">
            <a:extLst>
              <a:ext uri="{FF2B5EF4-FFF2-40B4-BE49-F238E27FC236}">
                <a16:creationId xmlns="" xmlns:a16="http://schemas.microsoft.com/office/drawing/2014/main" id="{BF57E1A7-0E62-4660-8027-E57FDE1960D5}"/>
              </a:ext>
            </a:extLst>
          </p:cNvPr>
          <p:cNvSpPr>
            <a:spLocks noGrp="1"/>
          </p:cNvSpPr>
          <p:nvPr>
            <p:ph type="ftr" sz="quarter" idx="11"/>
          </p:nvPr>
        </p:nvSpPr>
        <p:spPr/>
        <p:txBody>
          <a:bodyPr/>
          <a:lstStyle/>
          <a:p>
            <a:r>
              <a:rPr lang="en-GB">
                <a:solidFill>
                  <a:prstClr val="white"/>
                </a:solidFill>
              </a:rPr>
              <a:t>and Lloyd’s Register Foundation</a:t>
            </a:r>
            <a:endParaRPr lang="en-GB" dirty="0">
              <a:solidFill>
                <a:prstClr val="white"/>
              </a:solidFill>
            </a:endParaRPr>
          </a:p>
        </p:txBody>
      </p:sp>
      <p:sp>
        <p:nvSpPr>
          <p:cNvPr id="5" name="Slide Number Placeholder 4">
            <a:extLst>
              <a:ext uri="{FF2B5EF4-FFF2-40B4-BE49-F238E27FC236}">
                <a16:creationId xmlns="" xmlns:a16="http://schemas.microsoft.com/office/drawing/2014/main" id="{F5F89A38-378A-4AAB-BDC1-5E92C03A22D6}"/>
              </a:ext>
            </a:extLst>
          </p:cNvPr>
          <p:cNvSpPr>
            <a:spLocks noGrp="1"/>
          </p:cNvSpPr>
          <p:nvPr>
            <p:ph type="sldNum" sz="quarter" idx="12"/>
          </p:nvPr>
        </p:nvSpPr>
        <p:spPr/>
        <p:txBody>
          <a:bodyPr/>
          <a:lstStyle/>
          <a:p>
            <a:fld id="{0B868178-02AE-42FC-958D-6B8F13B60175}" type="slidenum">
              <a:rPr lang="en-GB" smtClean="0">
                <a:solidFill>
                  <a:prstClr val="white"/>
                </a:solidFill>
              </a:rPr>
              <a:pPr/>
              <a:t>10</a:t>
            </a:fld>
            <a:endParaRPr lang="en-GB">
              <a:solidFill>
                <a:prstClr val="white"/>
              </a:solidFill>
            </a:endParaRPr>
          </a:p>
        </p:txBody>
      </p:sp>
      <p:sp>
        <p:nvSpPr>
          <p:cNvPr id="6" name="Content Placeholder 5">
            <a:extLst>
              <a:ext uri="{FF2B5EF4-FFF2-40B4-BE49-F238E27FC236}">
                <a16:creationId xmlns="" xmlns:a16="http://schemas.microsoft.com/office/drawing/2014/main" id="{8E67AE49-565A-4618-8550-DE219E5A24F7}"/>
              </a:ext>
            </a:extLst>
          </p:cNvPr>
          <p:cNvSpPr txBox="1">
            <a:spLocks noGrp="1"/>
          </p:cNvSpPr>
          <p:nvPr>
            <p:ph idx="1"/>
          </p:nvPr>
        </p:nvSpPr>
        <p:spPr>
          <a:xfrm>
            <a:off x="432000" y="1317236"/>
            <a:ext cx="8280000" cy="3034214"/>
          </a:xfrm>
          <a:prstGeom prst="rect">
            <a:avLst/>
          </a:prstGeom>
          <a:noFill/>
        </p:spPr>
        <p:txBody>
          <a:bodyPr wrap="square" lIns="0" tIns="0" rIns="0" bIns="0" rtlCol="0">
            <a:noAutofit/>
          </a:bodyPr>
          <a:lstStyle/>
          <a:p>
            <a:r>
              <a:rPr lang="en-GB" sz="2400" b="1" dirty="0"/>
              <a:t>What engineering challenges can distributed ledger and blockchain technologies address?</a:t>
            </a:r>
          </a:p>
          <a:p>
            <a:endParaRPr lang="en-GB" sz="2400" b="1" dirty="0"/>
          </a:p>
          <a:p>
            <a:r>
              <a:rPr lang="en-GB" sz="2400" b="1" dirty="0"/>
              <a:t>What are the key characteristics of distributed ledger and blockchain technologies that make them an appropriate solution?</a:t>
            </a:r>
          </a:p>
          <a:p>
            <a:endParaRPr lang="en-GB" sz="2400" b="1" dirty="0"/>
          </a:p>
          <a:p>
            <a:r>
              <a:rPr lang="en-GB" sz="2400" b="1" dirty="0"/>
              <a:t>What are the inherent challenges associated with using these technologies?</a:t>
            </a:r>
            <a:endParaRPr kumimoji="0" lang="en-GB" sz="2400" b="1" i="0" u="none" strike="noStrike" kern="1200" cap="none" spc="0" normalizeH="0" baseline="0" noProof="0" dirty="0">
              <a:ln>
                <a:noFill/>
              </a:ln>
              <a:effectLst/>
              <a:uLnTx/>
              <a:uFillTx/>
            </a:endParaRPr>
          </a:p>
        </p:txBody>
      </p:sp>
      <p:sp>
        <p:nvSpPr>
          <p:cNvPr id="7" name="Content Placeholder 1">
            <a:extLst>
              <a:ext uri="{FF2B5EF4-FFF2-40B4-BE49-F238E27FC236}">
                <a16:creationId xmlns="" xmlns:a16="http://schemas.microsoft.com/office/drawing/2014/main" id="{030AFE23-F6F4-434C-99DC-9B2FA2CEEC85}"/>
              </a:ext>
            </a:extLst>
          </p:cNvPr>
          <p:cNvSpPr txBox="1">
            <a:spLocks/>
          </p:cNvSpPr>
          <p:nvPr/>
        </p:nvSpPr>
        <p:spPr>
          <a:xfrm>
            <a:off x="432000" y="432000"/>
            <a:ext cx="7913214" cy="766701"/>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solidFill>
                  <a:prstClr val="white"/>
                </a:solidFill>
              </a:rPr>
              <a:t>Key questions</a:t>
            </a:r>
          </a:p>
        </p:txBody>
      </p:sp>
    </p:spTree>
    <p:extLst>
      <p:ext uri="{BB962C8B-B14F-4D97-AF65-F5344CB8AC3E}">
        <p14:creationId xmlns:p14="http://schemas.microsoft.com/office/powerpoint/2010/main" val="84578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B5F0892-3321-4768-9304-D8D3659C1855}"/>
              </a:ext>
            </a:extLst>
          </p:cNvPr>
          <p:cNvSpPr>
            <a:spLocks noGrp="1"/>
          </p:cNvSpPr>
          <p:nvPr>
            <p:ph type="dt" sz="half" idx="4294967295"/>
          </p:nvPr>
        </p:nvSpPr>
        <p:spPr>
          <a:xfrm>
            <a:off x="432000" y="4723200"/>
            <a:ext cx="828000" cy="144000"/>
          </a:xfrm>
        </p:spPr>
        <p:txBody>
          <a:bodyPr/>
          <a:lstStyle/>
          <a:p>
            <a:r>
              <a:rPr lang="en-US" dirty="0" smtClean="0">
                <a:solidFill>
                  <a:prstClr val="white"/>
                </a:solidFill>
              </a:rPr>
              <a:t>05/02/2018</a:t>
            </a:r>
            <a:endParaRPr lang="en-GB" dirty="0">
              <a:solidFill>
                <a:prstClr val="white"/>
              </a:solidFill>
            </a:endParaRPr>
          </a:p>
        </p:txBody>
      </p:sp>
      <p:sp>
        <p:nvSpPr>
          <p:cNvPr id="4" name="Footer Placeholder 3">
            <a:extLst>
              <a:ext uri="{FF2B5EF4-FFF2-40B4-BE49-F238E27FC236}">
                <a16:creationId xmlns="" xmlns:a16="http://schemas.microsoft.com/office/drawing/2014/main" id="{BF57E1A7-0E62-4660-8027-E57FDE1960D5}"/>
              </a:ext>
            </a:extLst>
          </p:cNvPr>
          <p:cNvSpPr>
            <a:spLocks noGrp="1"/>
          </p:cNvSpPr>
          <p:nvPr>
            <p:ph type="ftr" sz="quarter" idx="11"/>
          </p:nvPr>
        </p:nvSpPr>
        <p:spPr/>
        <p:txBody>
          <a:bodyPr/>
          <a:lstStyle/>
          <a:p>
            <a:r>
              <a:rPr lang="en-GB">
                <a:solidFill>
                  <a:prstClr val="white"/>
                </a:solidFill>
              </a:rPr>
              <a:t>and Lloyd’s Register Foundation</a:t>
            </a:r>
            <a:endParaRPr lang="en-GB" dirty="0">
              <a:solidFill>
                <a:prstClr val="white"/>
              </a:solidFill>
            </a:endParaRPr>
          </a:p>
        </p:txBody>
      </p:sp>
      <p:sp>
        <p:nvSpPr>
          <p:cNvPr id="5" name="Slide Number Placeholder 4">
            <a:extLst>
              <a:ext uri="{FF2B5EF4-FFF2-40B4-BE49-F238E27FC236}">
                <a16:creationId xmlns="" xmlns:a16="http://schemas.microsoft.com/office/drawing/2014/main" id="{F5F89A38-378A-4AAB-BDC1-5E92C03A22D6}"/>
              </a:ext>
            </a:extLst>
          </p:cNvPr>
          <p:cNvSpPr>
            <a:spLocks noGrp="1"/>
          </p:cNvSpPr>
          <p:nvPr>
            <p:ph type="sldNum" sz="quarter" idx="12"/>
          </p:nvPr>
        </p:nvSpPr>
        <p:spPr/>
        <p:txBody>
          <a:bodyPr/>
          <a:lstStyle/>
          <a:p>
            <a:fld id="{0B868178-02AE-42FC-958D-6B8F13B60175}" type="slidenum">
              <a:rPr lang="en-GB" smtClean="0">
                <a:solidFill>
                  <a:prstClr val="white"/>
                </a:solidFill>
              </a:rPr>
              <a:pPr/>
              <a:t>11</a:t>
            </a:fld>
            <a:endParaRPr lang="en-GB">
              <a:solidFill>
                <a:prstClr val="white"/>
              </a:solidFill>
            </a:endParaRPr>
          </a:p>
        </p:txBody>
      </p:sp>
      <p:sp>
        <p:nvSpPr>
          <p:cNvPr id="6" name="Content Placeholder 5">
            <a:extLst>
              <a:ext uri="{FF2B5EF4-FFF2-40B4-BE49-F238E27FC236}">
                <a16:creationId xmlns="" xmlns:a16="http://schemas.microsoft.com/office/drawing/2014/main" id="{8E67AE49-565A-4618-8550-DE219E5A24F7}"/>
              </a:ext>
            </a:extLst>
          </p:cNvPr>
          <p:cNvSpPr txBox="1">
            <a:spLocks noGrp="1"/>
          </p:cNvSpPr>
          <p:nvPr>
            <p:ph idx="1"/>
          </p:nvPr>
        </p:nvSpPr>
        <p:spPr>
          <a:xfrm>
            <a:off x="432000" y="1088644"/>
            <a:ext cx="8280000" cy="3034214"/>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GB" sz="2400" b="1" dirty="0">
                <a:effectLst>
                  <a:outerShdw blurRad="38100" dist="38100" dir="2700000" algn="tl">
                    <a:srgbClr val="000000">
                      <a:alpha val="43137"/>
                    </a:srgbClr>
                  </a:outerShdw>
                </a:effectLst>
              </a:rPr>
              <a:t>Academic literature; papers and books</a:t>
            </a:r>
          </a:p>
          <a:p>
            <a:pPr marL="342900" indent="-342900">
              <a:buFont typeface="Arial" panose="020B0604020202020204" pitchFamily="34" charset="0"/>
              <a:buChar char="•"/>
            </a:pPr>
            <a:endParaRPr lang="en-GB" sz="2400" b="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GB" sz="2400" b="1" dirty="0">
                <a:effectLst>
                  <a:outerShdw blurRad="38100" dist="38100" dir="2700000" algn="tl">
                    <a:srgbClr val="000000">
                      <a:alpha val="43137"/>
                    </a:srgbClr>
                  </a:outerShdw>
                </a:effectLst>
              </a:rPr>
              <a:t>Attendance at workshops, and convening a workshop at The Alan Turing Institute in January 2017 </a:t>
            </a:r>
          </a:p>
          <a:p>
            <a:pPr marL="342900" indent="-342900">
              <a:buFont typeface="Arial" panose="020B0604020202020204" pitchFamily="34" charset="0"/>
              <a:buChar char="•"/>
            </a:pPr>
            <a:endParaRPr lang="en-GB" sz="2400" b="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GB" sz="2400" b="1" dirty="0">
                <a:effectLst>
                  <a:outerShdw blurRad="38100" dist="38100" dir="2700000" algn="tl">
                    <a:srgbClr val="000000">
                      <a:alpha val="43137"/>
                    </a:srgbClr>
                  </a:outerShdw>
                </a:effectLst>
              </a:rPr>
              <a:t>Interviews with academic and industry professionals</a:t>
            </a:r>
          </a:p>
          <a:p>
            <a:pPr marL="342900" indent="-342900">
              <a:buFont typeface="Arial" panose="020B0604020202020204" pitchFamily="34" charset="0"/>
              <a:buChar char="•"/>
            </a:pPr>
            <a:endParaRPr lang="en-GB" sz="2400" b="1" dirty="0">
              <a:effectLst>
                <a:outerShdw blurRad="38100" dist="38100" dir="2700000" algn="tl">
                  <a:srgbClr val="000000">
                    <a:alpha val="43137"/>
                  </a:srgbClr>
                </a:outerShdw>
              </a:effectLst>
            </a:endParaRPr>
          </a:p>
          <a:p>
            <a:pPr marL="342900" indent="-342900">
              <a:spcAft>
                <a:spcPts val="600"/>
              </a:spcAft>
              <a:buFont typeface="Arial" panose="020B0604020202020204" pitchFamily="34" charset="0"/>
              <a:buChar char="•"/>
            </a:pPr>
            <a:r>
              <a:rPr lang="en-GB" sz="2400" b="1" dirty="0">
                <a:effectLst>
                  <a:outerShdw blurRad="38100" dist="38100" dir="2700000" algn="tl">
                    <a:srgbClr val="000000">
                      <a:alpha val="43137"/>
                    </a:srgbClr>
                  </a:outerShdw>
                </a:effectLst>
              </a:rPr>
              <a:t>Covered a range of sectors including:</a:t>
            </a:r>
          </a:p>
          <a:p>
            <a:r>
              <a:rPr lang="en-GB" sz="2400" b="1" dirty="0">
                <a:effectLst>
                  <a:outerShdw blurRad="38100" dist="38100" dir="2700000" algn="tl">
                    <a:srgbClr val="000000">
                      <a:alpha val="43137"/>
                    </a:srgbClr>
                  </a:outerShdw>
                </a:effectLst>
              </a:rPr>
              <a:t>	Food, aerospace, automotive, government, 	building and construction, pharmaceuticals and 	healthcare</a:t>
            </a:r>
          </a:p>
        </p:txBody>
      </p:sp>
      <p:sp>
        <p:nvSpPr>
          <p:cNvPr id="7" name="Content Placeholder 1">
            <a:extLst>
              <a:ext uri="{FF2B5EF4-FFF2-40B4-BE49-F238E27FC236}">
                <a16:creationId xmlns="" xmlns:a16="http://schemas.microsoft.com/office/drawing/2014/main" id="{030AFE23-F6F4-434C-99DC-9B2FA2CEEC85}"/>
              </a:ext>
            </a:extLst>
          </p:cNvPr>
          <p:cNvSpPr txBox="1">
            <a:spLocks/>
          </p:cNvSpPr>
          <p:nvPr/>
        </p:nvSpPr>
        <p:spPr>
          <a:xfrm>
            <a:off x="432000" y="432000"/>
            <a:ext cx="7913214" cy="766701"/>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solidFill>
                  <a:prstClr val="white"/>
                </a:solidFill>
              </a:rPr>
              <a:t>The research</a:t>
            </a:r>
          </a:p>
        </p:txBody>
      </p:sp>
    </p:spTree>
    <p:extLst>
      <p:ext uri="{BB962C8B-B14F-4D97-AF65-F5344CB8AC3E}">
        <p14:creationId xmlns:p14="http://schemas.microsoft.com/office/powerpoint/2010/main" val="264974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E369B8B0-80DD-486B-9B5E-80FFCF1AEC19}"/>
              </a:ext>
            </a:extLst>
          </p:cNvPr>
          <p:cNvSpPr>
            <a:spLocks noGrp="1"/>
          </p:cNvSpPr>
          <p:nvPr>
            <p:ph type="dt" sz="half" idx="4294967295"/>
          </p:nvPr>
        </p:nvSpPr>
        <p:spPr>
          <a:xfrm>
            <a:off x="432000" y="4723200"/>
            <a:ext cx="828000" cy="144000"/>
          </a:xfrm>
          <a:prstGeom prst="rect">
            <a:avLst/>
          </a:prstGeom>
        </p:spPr>
        <p:txBody>
          <a:bodyPr/>
          <a:lstStyle/>
          <a:p>
            <a:r>
              <a:rPr lang="en-US" sz="800" dirty="0" smtClean="0">
                <a:solidFill>
                  <a:prstClr val="white"/>
                </a:solidFill>
              </a:rPr>
              <a:t>05/02/2018</a:t>
            </a:r>
            <a:endParaRPr lang="en-GB" sz="800" dirty="0">
              <a:solidFill>
                <a:prstClr val="white"/>
              </a:solidFill>
            </a:endParaRPr>
          </a:p>
        </p:txBody>
      </p:sp>
      <p:sp>
        <p:nvSpPr>
          <p:cNvPr id="4" name="Footer Placeholder 3">
            <a:extLst>
              <a:ext uri="{FF2B5EF4-FFF2-40B4-BE49-F238E27FC236}">
                <a16:creationId xmlns="" xmlns:a16="http://schemas.microsoft.com/office/drawing/2014/main" id="{BD19809B-082A-4F3D-A897-130D692D0E31}"/>
              </a:ext>
            </a:extLst>
          </p:cNvPr>
          <p:cNvSpPr>
            <a:spLocks noGrp="1"/>
          </p:cNvSpPr>
          <p:nvPr>
            <p:ph type="ftr" sz="quarter" idx="11"/>
          </p:nvPr>
        </p:nvSpPr>
        <p:spPr/>
        <p:txBody>
          <a:bodyPr/>
          <a:lstStyle/>
          <a:p>
            <a:r>
              <a:rPr lang="en-GB">
                <a:solidFill>
                  <a:prstClr val="white"/>
                </a:solidFill>
              </a:rPr>
              <a:t>and Lloyd’s Register Foundation</a:t>
            </a:r>
            <a:endParaRPr lang="en-GB" dirty="0">
              <a:solidFill>
                <a:prstClr val="white"/>
              </a:solidFill>
            </a:endParaRPr>
          </a:p>
        </p:txBody>
      </p:sp>
      <p:sp>
        <p:nvSpPr>
          <p:cNvPr id="5" name="Slide Number Placeholder 4">
            <a:extLst>
              <a:ext uri="{FF2B5EF4-FFF2-40B4-BE49-F238E27FC236}">
                <a16:creationId xmlns="" xmlns:a16="http://schemas.microsoft.com/office/drawing/2014/main" id="{278228A0-D856-4D59-A886-3098DCA0808E}"/>
              </a:ext>
            </a:extLst>
          </p:cNvPr>
          <p:cNvSpPr>
            <a:spLocks noGrp="1"/>
          </p:cNvSpPr>
          <p:nvPr>
            <p:ph type="sldNum" sz="quarter" idx="12"/>
          </p:nvPr>
        </p:nvSpPr>
        <p:spPr/>
        <p:txBody>
          <a:bodyPr/>
          <a:lstStyle/>
          <a:p>
            <a:fld id="{0B868178-02AE-42FC-958D-6B8F13B60175}" type="slidenum">
              <a:rPr lang="en-GB" smtClean="0">
                <a:solidFill>
                  <a:prstClr val="white"/>
                </a:solidFill>
              </a:rPr>
              <a:pPr/>
              <a:t>12</a:t>
            </a:fld>
            <a:endParaRPr lang="en-GB">
              <a:solidFill>
                <a:prstClr val="white"/>
              </a:solidFill>
            </a:endParaRPr>
          </a:p>
        </p:txBody>
      </p:sp>
      <p:sp>
        <p:nvSpPr>
          <p:cNvPr id="6" name="Content Placeholder 5">
            <a:extLst>
              <a:ext uri="{FF2B5EF4-FFF2-40B4-BE49-F238E27FC236}">
                <a16:creationId xmlns="" xmlns:a16="http://schemas.microsoft.com/office/drawing/2014/main" id="{861D1AE1-2D39-4442-83AE-4833617615CF}"/>
              </a:ext>
            </a:extLst>
          </p:cNvPr>
          <p:cNvSpPr>
            <a:spLocks noGrp="1"/>
          </p:cNvSpPr>
          <p:nvPr>
            <p:ph idx="1"/>
          </p:nvPr>
        </p:nvSpPr>
        <p:spPr>
          <a:xfrm>
            <a:off x="432000" y="1424070"/>
            <a:ext cx="7781697" cy="3182410"/>
          </a:xfrm>
          <a:prstGeom prst="rect">
            <a:avLst/>
          </a:prstGeom>
        </p:spPr>
        <p:txBody>
          <a:bodyPr wrap="square">
            <a:spAutoFit/>
          </a:bodyPr>
          <a:lstStyle/>
          <a:p>
            <a:pPr marL="571500" indent="-571500">
              <a:spcAft>
                <a:spcPts val="1200"/>
              </a:spcAft>
              <a:buFont typeface="Arial" panose="020B0604020202020204" pitchFamily="34" charset="0"/>
              <a:buChar char="•"/>
            </a:pPr>
            <a:r>
              <a:rPr lang="en-GB" sz="3200" b="1" dirty="0">
                <a:effectLst>
                  <a:outerShdw blurRad="38100" dist="38100" dir="2700000" algn="tl">
                    <a:srgbClr val="000000">
                      <a:alpha val="43137"/>
                    </a:srgbClr>
                  </a:outerShdw>
                </a:effectLst>
              </a:rPr>
              <a:t>Increasing reliance on data in engineering</a:t>
            </a:r>
          </a:p>
          <a:p>
            <a:pPr marL="571500" indent="-571500">
              <a:spcAft>
                <a:spcPts val="1200"/>
              </a:spcAft>
              <a:buFont typeface="Arial" panose="020B0604020202020204" pitchFamily="34" charset="0"/>
              <a:buChar char="•"/>
            </a:pPr>
            <a:r>
              <a:rPr lang="en-GB" sz="3200" b="1" dirty="0">
                <a:effectLst>
                  <a:outerShdw blurRad="38100" dist="38100" dir="2700000" algn="tl">
                    <a:srgbClr val="000000">
                      <a:alpha val="43137"/>
                    </a:srgbClr>
                  </a:outerShdw>
                </a:effectLst>
              </a:rPr>
              <a:t>Complex and opaque supply chains</a:t>
            </a:r>
          </a:p>
          <a:p>
            <a:pPr marL="571500" indent="-571500">
              <a:spcAft>
                <a:spcPts val="1200"/>
              </a:spcAft>
              <a:buFont typeface="Arial" panose="020B0604020202020204" pitchFamily="34" charset="0"/>
              <a:buChar char="•"/>
            </a:pPr>
            <a:r>
              <a:rPr lang="en-GB" sz="3200" b="1" dirty="0">
                <a:effectLst>
                  <a:outerShdw blurRad="38100" dist="38100" dir="2700000" algn="tl">
                    <a:srgbClr val="000000">
                      <a:alpha val="43137"/>
                    </a:srgbClr>
                  </a:outerShdw>
                </a:effectLst>
              </a:rPr>
              <a:t>Qualified and experienced personnel</a:t>
            </a:r>
          </a:p>
          <a:p>
            <a:endParaRPr lang="en-GB" sz="4000" b="1" dirty="0">
              <a:effectLst>
                <a:outerShdw blurRad="38100" dist="38100" dir="2700000" algn="tl">
                  <a:srgbClr val="000000">
                    <a:alpha val="43137"/>
                  </a:srgbClr>
                </a:outerShdw>
              </a:effectLst>
            </a:endParaRPr>
          </a:p>
          <a:p>
            <a:endParaRPr lang="en-GB" sz="4000" b="1" dirty="0">
              <a:effectLst>
                <a:outerShdw blurRad="38100" dist="38100" dir="2700000" algn="tl">
                  <a:srgbClr val="000000">
                    <a:alpha val="43137"/>
                  </a:srgbClr>
                </a:outerShdw>
              </a:effectLst>
            </a:endParaRPr>
          </a:p>
        </p:txBody>
      </p:sp>
      <p:sp>
        <p:nvSpPr>
          <p:cNvPr id="7" name="Content Placeholder 1">
            <a:extLst>
              <a:ext uri="{FF2B5EF4-FFF2-40B4-BE49-F238E27FC236}">
                <a16:creationId xmlns="" xmlns:a16="http://schemas.microsoft.com/office/drawing/2014/main" id="{EFBEB4A7-74F3-442A-AB7A-71E597DFEA5A}"/>
              </a:ext>
            </a:extLst>
          </p:cNvPr>
          <p:cNvSpPr txBox="1">
            <a:spLocks/>
          </p:cNvSpPr>
          <p:nvPr/>
        </p:nvSpPr>
        <p:spPr>
          <a:xfrm>
            <a:off x="432000" y="432000"/>
            <a:ext cx="7913214" cy="766701"/>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solidFill>
                  <a:prstClr val="white"/>
                </a:solidFill>
              </a:rPr>
              <a:t>Safety challenges</a:t>
            </a:r>
          </a:p>
        </p:txBody>
      </p:sp>
    </p:spTree>
    <p:extLst>
      <p:ext uri="{BB962C8B-B14F-4D97-AF65-F5344CB8AC3E}">
        <p14:creationId xmlns:p14="http://schemas.microsoft.com/office/powerpoint/2010/main" val="231617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t="-8000" b="-8000"/>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17CF55B-CA3C-4959-A5EE-7C245D3DCE5A}"/>
              </a:ext>
            </a:extLst>
          </p:cNvPr>
          <p:cNvSpPr>
            <a:spLocks noGrp="1"/>
          </p:cNvSpPr>
          <p:nvPr>
            <p:ph idx="1"/>
          </p:nvPr>
        </p:nvSpPr>
        <p:spPr>
          <a:xfrm>
            <a:off x="431999" y="2962134"/>
            <a:ext cx="8201637" cy="834087"/>
          </a:xfrm>
        </p:spPr>
        <p:txBody>
          <a:bodyPr/>
          <a:lstStyle/>
          <a:p>
            <a:r>
              <a:rPr lang="en-GB" sz="3200" b="1" dirty="0">
                <a:effectLst>
                  <a:outerShdw blurRad="38100" dist="38100" dir="2700000" algn="tl">
                    <a:srgbClr val="000000">
                      <a:alpha val="43137"/>
                    </a:srgbClr>
                  </a:outerShdw>
                </a:effectLst>
              </a:rPr>
              <a:t>Secure sharing and logging of data, </a:t>
            </a:r>
            <a:r>
              <a:rPr lang="en-GB" sz="3200" b="1" dirty="0" err="1">
                <a:effectLst>
                  <a:outerShdw blurRad="38100" dist="38100" dir="2700000" algn="tl">
                    <a:srgbClr val="000000">
                      <a:alpha val="43137"/>
                    </a:srgbClr>
                  </a:outerShdw>
                </a:effectLst>
              </a:rPr>
              <a:t>eg</a:t>
            </a:r>
            <a:r>
              <a:rPr lang="en-GB" sz="3200" b="1" dirty="0">
                <a:effectLst>
                  <a:outerShdw blurRad="38100" dist="38100" dir="2700000" algn="tl">
                    <a:srgbClr val="000000">
                      <a:alpha val="43137"/>
                    </a:srgbClr>
                  </a:outerShdw>
                </a:effectLst>
              </a:rPr>
              <a:t> in IoT networks or smart energy supplies</a:t>
            </a:r>
          </a:p>
        </p:txBody>
      </p:sp>
      <p:sp>
        <p:nvSpPr>
          <p:cNvPr id="3" name="Date Placeholder 2">
            <a:extLst>
              <a:ext uri="{FF2B5EF4-FFF2-40B4-BE49-F238E27FC236}">
                <a16:creationId xmlns="" xmlns:a16="http://schemas.microsoft.com/office/drawing/2014/main" id="{0F7B15FB-3F49-427F-9271-E16B8990DEC3}"/>
              </a:ext>
            </a:extLst>
          </p:cNvPr>
          <p:cNvSpPr>
            <a:spLocks noGrp="1"/>
          </p:cNvSpPr>
          <p:nvPr>
            <p:ph type="dt" sz="half" idx="10"/>
          </p:nvPr>
        </p:nvSpPr>
        <p:spPr/>
        <p:txBody>
          <a:bodyPr/>
          <a:lstStyle/>
          <a:p>
            <a:r>
              <a:rPr lang="en-US" dirty="0" smtClean="0"/>
              <a:t>05/02/2018</a:t>
            </a:r>
            <a:endParaRPr lang="en-GB" dirty="0"/>
          </a:p>
        </p:txBody>
      </p:sp>
      <p:sp>
        <p:nvSpPr>
          <p:cNvPr id="4" name="Footer Placeholder 3">
            <a:extLst>
              <a:ext uri="{FF2B5EF4-FFF2-40B4-BE49-F238E27FC236}">
                <a16:creationId xmlns="" xmlns:a16="http://schemas.microsoft.com/office/drawing/2014/main" id="{1F195D2F-D6F2-4E61-BC49-6DC264D202F5}"/>
              </a:ext>
            </a:extLst>
          </p:cNvPr>
          <p:cNvSpPr>
            <a:spLocks noGrp="1"/>
          </p:cNvSpPr>
          <p:nvPr>
            <p:ph type="ftr" sz="quarter" idx="4294967295"/>
          </p:nvPr>
        </p:nvSpPr>
        <p:spPr>
          <a:xfrm>
            <a:off x="1296000" y="4849200"/>
            <a:ext cx="5400000" cy="144000"/>
          </a:xfrm>
        </p:spPr>
        <p:txBody>
          <a:bodyPr/>
          <a:lstStyle/>
          <a:p>
            <a:r>
              <a:rPr lang="en-GB" dirty="0">
                <a:solidFill>
                  <a:schemeClr val="bg1"/>
                </a:solidFill>
              </a:rPr>
              <a:t>and Lloyd’s Register Foundation</a:t>
            </a:r>
          </a:p>
        </p:txBody>
      </p:sp>
      <p:sp>
        <p:nvSpPr>
          <p:cNvPr id="5" name="Slide Number Placeholder 4">
            <a:extLst>
              <a:ext uri="{FF2B5EF4-FFF2-40B4-BE49-F238E27FC236}">
                <a16:creationId xmlns="" xmlns:a16="http://schemas.microsoft.com/office/drawing/2014/main" id="{88D17DC5-6B20-4209-AC75-DCF07AFF56BC}"/>
              </a:ext>
            </a:extLst>
          </p:cNvPr>
          <p:cNvSpPr>
            <a:spLocks noGrp="1"/>
          </p:cNvSpPr>
          <p:nvPr>
            <p:ph type="sldNum" sz="quarter" idx="12"/>
          </p:nvPr>
        </p:nvSpPr>
        <p:spPr/>
        <p:txBody>
          <a:bodyPr/>
          <a:lstStyle/>
          <a:p>
            <a:fld id="{0B868178-02AE-42FC-958D-6B8F13B60175}" type="slidenum">
              <a:rPr lang="en-GB" smtClean="0"/>
              <a:pPr/>
              <a:t>13</a:t>
            </a:fld>
            <a:endParaRPr lang="en-GB"/>
          </a:p>
        </p:txBody>
      </p:sp>
      <p:sp>
        <p:nvSpPr>
          <p:cNvPr id="6" name="Content Placeholder 1">
            <a:extLst>
              <a:ext uri="{FF2B5EF4-FFF2-40B4-BE49-F238E27FC236}">
                <a16:creationId xmlns="" xmlns:a16="http://schemas.microsoft.com/office/drawing/2014/main" id="{9A657644-DC7C-42F5-8359-A8E63040BB9F}"/>
              </a:ext>
            </a:extLst>
          </p:cNvPr>
          <p:cNvSpPr txBox="1">
            <a:spLocks/>
          </p:cNvSpPr>
          <p:nvPr/>
        </p:nvSpPr>
        <p:spPr>
          <a:xfrm>
            <a:off x="432000" y="432000"/>
            <a:ext cx="7913214" cy="766701"/>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t>Opportunities</a:t>
            </a:r>
          </a:p>
        </p:txBody>
      </p:sp>
      <p:sp>
        <p:nvSpPr>
          <p:cNvPr id="7" name="Content Placeholder 1">
            <a:extLst>
              <a:ext uri="{FF2B5EF4-FFF2-40B4-BE49-F238E27FC236}">
                <a16:creationId xmlns="" xmlns:a16="http://schemas.microsoft.com/office/drawing/2014/main" id="{67209FE2-677E-430D-A592-3AB264097240}"/>
              </a:ext>
            </a:extLst>
          </p:cNvPr>
          <p:cNvSpPr txBox="1">
            <a:spLocks/>
          </p:cNvSpPr>
          <p:nvPr/>
        </p:nvSpPr>
        <p:spPr>
          <a:xfrm>
            <a:off x="432000" y="1211401"/>
            <a:ext cx="8771860" cy="1592920"/>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200" b="1" dirty="0">
                <a:effectLst>
                  <a:outerShdw blurRad="38100" dist="38100" dir="2700000" algn="tl">
                    <a:srgbClr val="000000">
                      <a:alpha val="43137"/>
                    </a:srgbClr>
                  </a:outerShdw>
                </a:effectLst>
              </a:rPr>
              <a:t>Supply chain traceability and provenance</a:t>
            </a:r>
          </a:p>
          <a:p>
            <a:pPr marL="457200" indent="-457200">
              <a:buFont typeface="Arial" panose="020B0604020202020204" pitchFamily="34" charset="0"/>
              <a:buChar char="•"/>
            </a:pPr>
            <a:r>
              <a:rPr lang="en-GB" sz="2800" b="1" dirty="0">
                <a:effectLst>
                  <a:outerShdw blurRad="38100" dist="38100" dir="2700000" algn="tl">
                    <a:srgbClr val="000000">
                      <a:alpha val="43137"/>
                    </a:srgbClr>
                  </a:outerShdw>
                </a:effectLst>
              </a:rPr>
              <a:t>Engineering supplies</a:t>
            </a:r>
          </a:p>
          <a:p>
            <a:pPr marL="457200" indent="-457200">
              <a:buFont typeface="Arial" panose="020B0604020202020204" pitchFamily="34" charset="0"/>
              <a:buChar char="•"/>
            </a:pPr>
            <a:r>
              <a:rPr lang="en-GB" sz="2800" b="1" dirty="0">
                <a:effectLst>
                  <a:outerShdw blurRad="38100" dist="38100" dir="2700000" algn="tl">
                    <a:srgbClr val="000000">
                      <a:alpha val="43137"/>
                    </a:srgbClr>
                  </a:outerShdw>
                </a:effectLst>
              </a:rPr>
              <a:t>Food</a:t>
            </a:r>
          </a:p>
          <a:p>
            <a:pPr marL="457200" indent="-457200">
              <a:buFont typeface="Arial" panose="020B0604020202020204" pitchFamily="34" charset="0"/>
              <a:buChar char="•"/>
            </a:pPr>
            <a:r>
              <a:rPr lang="en-GB" sz="2800" b="1" dirty="0">
                <a:effectLst>
                  <a:outerShdw blurRad="38100" dist="38100" dir="2700000" algn="tl">
                    <a:srgbClr val="000000">
                      <a:alpha val="43137"/>
                    </a:srgbClr>
                  </a:outerShdw>
                </a:effectLst>
              </a:rPr>
              <a:t>Medical supplies</a:t>
            </a:r>
          </a:p>
        </p:txBody>
      </p:sp>
      <p:sp>
        <p:nvSpPr>
          <p:cNvPr id="8" name="Content Placeholder 1">
            <a:extLst>
              <a:ext uri="{FF2B5EF4-FFF2-40B4-BE49-F238E27FC236}">
                <a16:creationId xmlns="" xmlns:a16="http://schemas.microsoft.com/office/drawing/2014/main" id="{E100E38B-40B4-4A70-9EAA-D86DF7C73D9B}"/>
              </a:ext>
            </a:extLst>
          </p:cNvPr>
          <p:cNvSpPr txBox="1">
            <a:spLocks/>
          </p:cNvSpPr>
          <p:nvPr/>
        </p:nvSpPr>
        <p:spPr>
          <a:xfrm>
            <a:off x="432000" y="3978377"/>
            <a:ext cx="8314435" cy="530014"/>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200" b="1" dirty="0">
                <a:effectLst>
                  <a:outerShdw blurRad="38100" dist="38100" dir="2700000" algn="tl">
                    <a:srgbClr val="000000">
                      <a:alpha val="43137"/>
                    </a:srgbClr>
                  </a:outerShdw>
                </a:effectLst>
              </a:rPr>
              <a:t>Digital identity and qualifications of people </a:t>
            </a:r>
          </a:p>
        </p:txBody>
      </p:sp>
    </p:spTree>
    <p:extLst>
      <p:ext uri="{BB962C8B-B14F-4D97-AF65-F5344CB8AC3E}">
        <p14:creationId xmlns:p14="http://schemas.microsoft.com/office/powerpoint/2010/main" val="1246029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0F7B15FB-3F49-427F-9271-E16B8990DEC3}"/>
              </a:ext>
            </a:extLst>
          </p:cNvPr>
          <p:cNvSpPr>
            <a:spLocks noGrp="1"/>
          </p:cNvSpPr>
          <p:nvPr>
            <p:ph type="dt" sz="half" idx="10"/>
          </p:nvPr>
        </p:nvSpPr>
        <p:spPr/>
        <p:txBody>
          <a:bodyPr/>
          <a:lstStyle/>
          <a:p>
            <a:r>
              <a:rPr lang="en-US" dirty="0" smtClean="0"/>
              <a:t>05/02/2018</a:t>
            </a:r>
            <a:endParaRPr lang="en-GB" dirty="0"/>
          </a:p>
        </p:txBody>
      </p:sp>
      <p:sp>
        <p:nvSpPr>
          <p:cNvPr id="4" name="Footer Placeholder 3">
            <a:extLst>
              <a:ext uri="{FF2B5EF4-FFF2-40B4-BE49-F238E27FC236}">
                <a16:creationId xmlns="" xmlns:a16="http://schemas.microsoft.com/office/drawing/2014/main" id="{1F195D2F-D6F2-4E61-BC49-6DC264D202F5}"/>
              </a:ext>
            </a:extLst>
          </p:cNvPr>
          <p:cNvSpPr>
            <a:spLocks noGrp="1"/>
          </p:cNvSpPr>
          <p:nvPr>
            <p:ph type="ftr" sz="quarter" idx="4294967295"/>
          </p:nvPr>
        </p:nvSpPr>
        <p:spPr>
          <a:xfrm>
            <a:off x="1296000" y="4849200"/>
            <a:ext cx="5400000" cy="144000"/>
          </a:xfrm>
        </p:spPr>
        <p:txBody>
          <a:bodyPr/>
          <a:lstStyle/>
          <a:p>
            <a:r>
              <a:rPr lang="en-GB" dirty="0">
                <a:solidFill>
                  <a:schemeClr val="bg1"/>
                </a:solidFill>
              </a:rPr>
              <a:t>and Lloyd’s Register Foundation</a:t>
            </a:r>
          </a:p>
        </p:txBody>
      </p:sp>
      <p:sp>
        <p:nvSpPr>
          <p:cNvPr id="5" name="Slide Number Placeholder 4">
            <a:extLst>
              <a:ext uri="{FF2B5EF4-FFF2-40B4-BE49-F238E27FC236}">
                <a16:creationId xmlns="" xmlns:a16="http://schemas.microsoft.com/office/drawing/2014/main" id="{88D17DC5-6B20-4209-AC75-DCF07AFF56BC}"/>
              </a:ext>
            </a:extLst>
          </p:cNvPr>
          <p:cNvSpPr>
            <a:spLocks noGrp="1"/>
          </p:cNvSpPr>
          <p:nvPr>
            <p:ph type="sldNum" sz="quarter" idx="12"/>
          </p:nvPr>
        </p:nvSpPr>
        <p:spPr/>
        <p:txBody>
          <a:bodyPr/>
          <a:lstStyle/>
          <a:p>
            <a:fld id="{0B868178-02AE-42FC-958D-6B8F13B60175}" type="slidenum">
              <a:rPr lang="en-GB" smtClean="0"/>
              <a:pPr/>
              <a:t>14</a:t>
            </a:fld>
            <a:endParaRPr lang="en-GB"/>
          </a:p>
        </p:txBody>
      </p:sp>
      <p:sp>
        <p:nvSpPr>
          <p:cNvPr id="6" name="Content Placeholder 1">
            <a:extLst>
              <a:ext uri="{FF2B5EF4-FFF2-40B4-BE49-F238E27FC236}">
                <a16:creationId xmlns="" xmlns:a16="http://schemas.microsoft.com/office/drawing/2014/main" id="{9A657644-DC7C-42F5-8359-A8E63040BB9F}"/>
              </a:ext>
            </a:extLst>
          </p:cNvPr>
          <p:cNvSpPr txBox="1">
            <a:spLocks/>
          </p:cNvSpPr>
          <p:nvPr/>
        </p:nvSpPr>
        <p:spPr>
          <a:xfrm>
            <a:off x="432000" y="432000"/>
            <a:ext cx="7913214" cy="766701"/>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t>Application examples</a:t>
            </a:r>
          </a:p>
        </p:txBody>
      </p:sp>
      <p:sp>
        <p:nvSpPr>
          <p:cNvPr id="7" name="Content Placeholder 1">
            <a:extLst>
              <a:ext uri="{FF2B5EF4-FFF2-40B4-BE49-F238E27FC236}">
                <a16:creationId xmlns="" xmlns:a16="http://schemas.microsoft.com/office/drawing/2014/main" id="{67209FE2-677E-430D-A592-3AB264097240}"/>
              </a:ext>
            </a:extLst>
          </p:cNvPr>
          <p:cNvSpPr txBox="1">
            <a:spLocks/>
          </p:cNvSpPr>
          <p:nvPr/>
        </p:nvSpPr>
        <p:spPr>
          <a:xfrm>
            <a:off x="432000" y="1211400"/>
            <a:ext cx="8771860" cy="3360599"/>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b="1" dirty="0">
              <a:effectLst>
                <a:outerShdw blurRad="38100" dist="38100" dir="2700000" algn="tl">
                  <a:srgbClr val="000000">
                    <a:alpha val="43137"/>
                  </a:srgbClr>
                </a:outerShdw>
              </a:effectLst>
            </a:endParaRPr>
          </a:p>
        </p:txBody>
      </p:sp>
      <p:graphicFrame>
        <p:nvGraphicFramePr>
          <p:cNvPr id="8" name="Content Placeholder 7"/>
          <p:cNvGraphicFramePr>
            <a:graphicFrameLocks noGrp="1" noChangeAspect="1"/>
          </p:cNvGraphicFramePr>
          <p:nvPr>
            <p:ph sz="half" idx="1"/>
            <p:extLst>
              <p:ext uri="{D42A27DB-BD31-4B8C-83A1-F6EECF244321}">
                <p14:modId xmlns:p14="http://schemas.microsoft.com/office/powerpoint/2010/main" val="3024867775"/>
              </p:ext>
            </p:extLst>
          </p:nvPr>
        </p:nvGraphicFramePr>
        <p:xfrm>
          <a:off x="1459065" y="1001321"/>
          <a:ext cx="6225871" cy="3467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6803" y="3676475"/>
            <a:ext cx="679340" cy="679340"/>
          </a:xfrm>
          <a:prstGeom prst="rect">
            <a:avLst/>
          </a:prstGeom>
        </p:spPr>
      </p:pic>
      <p:pic>
        <p:nvPicPr>
          <p:cNvPr id="1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62703" y="3966253"/>
            <a:ext cx="1097758" cy="36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11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29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B5F0892-3321-4768-9304-D8D3659C1855}"/>
              </a:ext>
            </a:extLst>
          </p:cNvPr>
          <p:cNvSpPr>
            <a:spLocks noGrp="1"/>
          </p:cNvSpPr>
          <p:nvPr>
            <p:ph type="dt" sz="half" idx="10"/>
          </p:nvPr>
        </p:nvSpPr>
        <p:spPr/>
        <p:txBody>
          <a:bodyPr/>
          <a:lstStyle/>
          <a:p>
            <a:r>
              <a:rPr lang="en-US" dirty="0" smtClean="0"/>
              <a:t>05/02/2018</a:t>
            </a:r>
            <a:endParaRPr lang="en-GB" dirty="0"/>
          </a:p>
        </p:txBody>
      </p:sp>
      <p:sp>
        <p:nvSpPr>
          <p:cNvPr id="4" name="Footer Placeholder 3">
            <a:extLst>
              <a:ext uri="{FF2B5EF4-FFF2-40B4-BE49-F238E27FC236}">
                <a16:creationId xmlns="" xmlns:a16="http://schemas.microsoft.com/office/drawing/2014/main" id="{BF57E1A7-0E62-4660-8027-E57FDE1960D5}"/>
              </a:ext>
            </a:extLst>
          </p:cNvPr>
          <p:cNvSpPr>
            <a:spLocks noGrp="1"/>
          </p:cNvSpPr>
          <p:nvPr>
            <p:ph type="ftr" sz="quarter" idx="4294967295"/>
          </p:nvPr>
        </p:nvSpPr>
        <p:spPr>
          <a:xfrm>
            <a:off x="1296000" y="4849200"/>
            <a:ext cx="5400000" cy="144000"/>
          </a:xfrm>
        </p:spPr>
        <p:txBody>
          <a:bodyPr/>
          <a:lstStyle/>
          <a:p>
            <a:r>
              <a:rPr lang="en-GB">
                <a:solidFill>
                  <a:schemeClr val="bg1"/>
                </a:solidFill>
              </a:rPr>
              <a:t>and Lloyd’s Register Foundation</a:t>
            </a:r>
            <a:endParaRPr lang="en-GB" dirty="0">
              <a:solidFill>
                <a:schemeClr val="bg1"/>
              </a:solidFill>
            </a:endParaRPr>
          </a:p>
        </p:txBody>
      </p:sp>
      <p:sp>
        <p:nvSpPr>
          <p:cNvPr id="5" name="Slide Number Placeholder 4">
            <a:extLst>
              <a:ext uri="{FF2B5EF4-FFF2-40B4-BE49-F238E27FC236}">
                <a16:creationId xmlns="" xmlns:a16="http://schemas.microsoft.com/office/drawing/2014/main" id="{F5F89A38-378A-4AAB-BDC1-5E92C03A22D6}"/>
              </a:ext>
            </a:extLst>
          </p:cNvPr>
          <p:cNvSpPr>
            <a:spLocks noGrp="1"/>
          </p:cNvSpPr>
          <p:nvPr>
            <p:ph type="sldNum" sz="quarter" idx="12"/>
          </p:nvPr>
        </p:nvSpPr>
        <p:spPr/>
        <p:txBody>
          <a:bodyPr/>
          <a:lstStyle/>
          <a:p>
            <a:fld id="{0B868178-02AE-42FC-958D-6B8F13B60175}" type="slidenum">
              <a:rPr lang="en-GB" smtClean="0"/>
              <a:pPr/>
              <a:t>15</a:t>
            </a:fld>
            <a:endParaRPr lang="en-GB"/>
          </a:p>
        </p:txBody>
      </p:sp>
      <p:sp>
        <p:nvSpPr>
          <p:cNvPr id="7" name="Content Placeholder 1">
            <a:extLst>
              <a:ext uri="{FF2B5EF4-FFF2-40B4-BE49-F238E27FC236}">
                <a16:creationId xmlns="" xmlns:a16="http://schemas.microsoft.com/office/drawing/2014/main" id="{030AFE23-F6F4-434C-99DC-9B2FA2CEEC85}"/>
              </a:ext>
            </a:extLst>
          </p:cNvPr>
          <p:cNvSpPr txBox="1">
            <a:spLocks/>
          </p:cNvSpPr>
          <p:nvPr/>
        </p:nvSpPr>
        <p:spPr>
          <a:xfrm>
            <a:off x="432000" y="432000"/>
            <a:ext cx="7913214" cy="506463"/>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t>DLT / blockchain key challenges</a:t>
            </a:r>
          </a:p>
        </p:txBody>
      </p:sp>
      <p:sp>
        <p:nvSpPr>
          <p:cNvPr id="9" name="Content Placeholder 2">
            <a:extLst>
              <a:ext uri="{FF2B5EF4-FFF2-40B4-BE49-F238E27FC236}">
                <a16:creationId xmlns="" xmlns:a16="http://schemas.microsoft.com/office/drawing/2014/main" id="{30F9BCA0-1340-42DD-A30A-36E51FB6D81B}"/>
              </a:ext>
            </a:extLst>
          </p:cNvPr>
          <p:cNvSpPr>
            <a:spLocks noGrp="1"/>
          </p:cNvSpPr>
          <p:nvPr>
            <p:ph sz="half" idx="1"/>
          </p:nvPr>
        </p:nvSpPr>
        <p:spPr>
          <a:xfrm>
            <a:off x="943089" y="1218096"/>
            <a:ext cx="6149458" cy="3417509"/>
          </a:xfrm>
        </p:spPr>
        <p:txBody>
          <a:bodyPr/>
          <a:lstStyle/>
          <a:p>
            <a:pPr marL="0" lvl="6" indent="0">
              <a:spcAft>
                <a:spcPts val="600"/>
              </a:spcAft>
              <a:buNone/>
            </a:pPr>
            <a:r>
              <a:rPr lang="en-GB" sz="3200" b="1" dirty="0">
                <a:solidFill>
                  <a:schemeClr val="bg1"/>
                </a:solidFill>
                <a:effectLst>
                  <a:outerShdw blurRad="38100" dist="38100" dir="2700000" algn="tl">
                    <a:srgbClr val="000000">
                      <a:alpha val="43137"/>
                    </a:srgbClr>
                  </a:outerShdw>
                </a:effectLst>
              </a:rPr>
              <a:t>Interfaces and interoperability</a:t>
            </a:r>
          </a:p>
          <a:p>
            <a:pPr marL="0" lvl="6" indent="0">
              <a:spcAft>
                <a:spcPts val="600"/>
              </a:spcAft>
              <a:buNone/>
            </a:pPr>
            <a:r>
              <a:rPr lang="en-GB" sz="3200" b="1" dirty="0">
                <a:solidFill>
                  <a:schemeClr val="bg1"/>
                </a:solidFill>
                <a:effectLst>
                  <a:outerShdw blurRad="38100" dist="38100" dir="2700000" algn="tl">
                    <a:srgbClr val="000000">
                      <a:alpha val="43137"/>
                    </a:srgbClr>
                  </a:outerShdw>
                </a:effectLst>
              </a:rPr>
              <a:t>Scalability</a:t>
            </a:r>
          </a:p>
          <a:p>
            <a:pPr marL="0" lvl="6" indent="0">
              <a:spcAft>
                <a:spcPts val="600"/>
              </a:spcAft>
              <a:buNone/>
            </a:pPr>
            <a:r>
              <a:rPr lang="en-GB" sz="3200" b="1" dirty="0">
                <a:solidFill>
                  <a:schemeClr val="bg1"/>
                </a:solidFill>
                <a:effectLst>
                  <a:outerShdw blurRad="38100" dist="38100" dir="2700000" algn="tl">
                    <a:srgbClr val="000000">
                      <a:alpha val="43137"/>
                    </a:srgbClr>
                  </a:outerShdw>
                </a:effectLst>
              </a:rPr>
              <a:t>Privacy vs transparency</a:t>
            </a:r>
          </a:p>
          <a:p>
            <a:pPr marL="0" lvl="6" indent="0">
              <a:spcAft>
                <a:spcPts val="600"/>
              </a:spcAft>
              <a:buNone/>
            </a:pPr>
            <a:r>
              <a:rPr lang="en-GB" sz="3200" b="1" dirty="0">
                <a:solidFill>
                  <a:schemeClr val="bg1"/>
                </a:solidFill>
                <a:effectLst>
                  <a:outerShdw blurRad="38100" dist="38100" dir="2700000" algn="tl">
                    <a:srgbClr val="000000">
                      <a:alpha val="43137"/>
                    </a:srgbClr>
                  </a:outerShdw>
                </a:effectLst>
              </a:rPr>
              <a:t>Governance</a:t>
            </a:r>
          </a:p>
          <a:p>
            <a:pPr marL="0" lvl="6" indent="0">
              <a:spcAft>
                <a:spcPts val="600"/>
              </a:spcAft>
              <a:buNone/>
            </a:pPr>
            <a:r>
              <a:rPr lang="en-GB" sz="3200" b="1" dirty="0">
                <a:solidFill>
                  <a:schemeClr val="bg1"/>
                </a:solidFill>
                <a:effectLst>
                  <a:outerShdw blurRad="38100" dist="38100" dir="2700000" algn="tl">
                    <a:srgbClr val="000000">
                      <a:alpha val="43137"/>
                    </a:srgbClr>
                  </a:outerShdw>
                </a:effectLst>
              </a:rPr>
              <a:t>Standardisation</a:t>
            </a:r>
          </a:p>
          <a:p>
            <a:pPr marL="0" lvl="6" indent="0">
              <a:spcAft>
                <a:spcPts val="600"/>
              </a:spcAft>
              <a:buNone/>
            </a:pPr>
            <a:r>
              <a:rPr lang="en-GB" sz="3200" b="1" dirty="0">
                <a:solidFill>
                  <a:schemeClr val="bg1"/>
                </a:solidFill>
                <a:effectLst>
                  <a:outerShdw blurRad="38100" dist="38100" dir="2700000" algn="tl">
                    <a:srgbClr val="000000">
                      <a:alpha val="43137"/>
                    </a:srgbClr>
                  </a:outerShdw>
                </a:effectLst>
              </a:rPr>
              <a:t>Quantum computing </a:t>
            </a:r>
          </a:p>
        </p:txBody>
      </p:sp>
    </p:spTree>
    <p:extLst>
      <p:ext uri="{BB962C8B-B14F-4D97-AF65-F5344CB8AC3E}">
        <p14:creationId xmlns:p14="http://schemas.microsoft.com/office/powerpoint/2010/main" val="175759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0F7B15FB-3F49-427F-9271-E16B8990DEC3}"/>
              </a:ext>
            </a:extLst>
          </p:cNvPr>
          <p:cNvSpPr>
            <a:spLocks noGrp="1"/>
          </p:cNvSpPr>
          <p:nvPr>
            <p:ph type="dt" sz="half" idx="10"/>
          </p:nvPr>
        </p:nvSpPr>
        <p:spPr/>
        <p:txBody>
          <a:bodyPr/>
          <a:lstStyle/>
          <a:p>
            <a:r>
              <a:rPr lang="en-US" dirty="0" smtClean="0"/>
              <a:t>05/02/2018</a:t>
            </a:r>
            <a:endParaRPr lang="en-GB" dirty="0"/>
          </a:p>
        </p:txBody>
      </p:sp>
      <p:sp>
        <p:nvSpPr>
          <p:cNvPr id="4" name="Footer Placeholder 3">
            <a:extLst>
              <a:ext uri="{FF2B5EF4-FFF2-40B4-BE49-F238E27FC236}">
                <a16:creationId xmlns="" xmlns:a16="http://schemas.microsoft.com/office/drawing/2014/main" id="{1F195D2F-D6F2-4E61-BC49-6DC264D202F5}"/>
              </a:ext>
            </a:extLst>
          </p:cNvPr>
          <p:cNvSpPr>
            <a:spLocks noGrp="1"/>
          </p:cNvSpPr>
          <p:nvPr>
            <p:ph type="ftr" sz="quarter" idx="4294967295"/>
          </p:nvPr>
        </p:nvSpPr>
        <p:spPr>
          <a:xfrm>
            <a:off x="1296000" y="4849200"/>
            <a:ext cx="5400000" cy="144000"/>
          </a:xfrm>
        </p:spPr>
        <p:txBody>
          <a:bodyPr/>
          <a:lstStyle/>
          <a:p>
            <a:r>
              <a:rPr lang="en-GB" dirty="0">
                <a:solidFill>
                  <a:schemeClr val="bg1"/>
                </a:solidFill>
              </a:rPr>
              <a:t>and Lloyd’s Register Foundation</a:t>
            </a:r>
          </a:p>
        </p:txBody>
      </p:sp>
      <p:sp>
        <p:nvSpPr>
          <p:cNvPr id="5" name="Slide Number Placeholder 4">
            <a:extLst>
              <a:ext uri="{FF2B5EF4-FFF2-40B4-BE49-F238E27FC236}">
                <a16:creationId xmlns="" xmlns:a16="http://schemas.microsoft.com/office/drawing/2014/main" id="{88D17DC5-6B20-4209-AC75-DCF07AFF56BC}"/>
              </a:ext>
            </a:extLst>
          </p:cNvPr>
          <p:cNvSpPr>
            <a:spLocks noGrp="1"/>
          </p:cNvSpPr>
          <p:nvPr>
            <p:ph type="sldNum" sz="quarter" idx="12"/>
          </p:nvPr>
        </p:nvSpPr>
        <p:spPr/>
        <p:txBody>
          <a:bodyPr/>
          <a:lstStyle/>
          <a:p>
            <a:fld id="{0B868178-02AE-42FC-958D-6B8F13B60175}" type="slidenum">
              <a:rPr lang="en-GB" smtClean="0"/>
              <a:pPr/>
              <a:t>16</a:t>
            </a:fld>
            <a:endParaRPr lang="en-GB"/>
          </a:p>
        </p:txBody>
      </p:sp>
      <p:sp>
        <p:nvSpPr>
          <p:cNvPr id="6" name="Content Placeholder 1">
            <a:extLst>
              <a:ext uri="{FF2B5EF4-FFF2-40B4-BE49-F238E27FC236}">
                <a16:creationId xmlns="" xmlns:a16="http://schemas.microsoft.com/office/drawing/2014/main" id="{9A657644-DC7C-42F5-8359-A8E63040BB9F}"/>
              </a:ext>
            </a:extLst>
          </p:cNvPr>
          <p:cNvSpPr txBox="1">
            <a:spLocks/>
          </p:cNvSpPr>
          <p:nvPr/>
        </p:nvSpPr>
        <p:spPr>
          <a:xfrm>
            <a:off x="432000" y="432000"/>
            <a:ext cx="7913214" cy="766701"/>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t>Applicability</a:t>
            </a:r>
          </a:p>
        </p:txBody>
      </p:sp>
      <p:sp>
        <p:nvSpPr>
          <p:cNvPr id="7" name="Content Placeholder 1">
            <a:extLst>
              <a:ext uri="{FF2B5EF4-FFF2-40B4-BE49-F238E27FC236}">
                <a16:creationId xmlns="" xmlns:a16="http://schemas.microsoft.com/office/drawing/2014/main" id="{67209FE2-677E-430D-A592-3AB264097240}"/>
              </a:ext>
            </a:extLst>
          </p:cNvPr>
          <p:cNvSpPr txBox="1">
            <a:spLocks/>
          </p:cNvSpPr>
          <p:nvPr/>
        </p:nvSpPr>
        <p:spPr>
          <a:xfrm>
            <a:off x="432000" y="1211400"/>
            <a:ext cx="8771860" cy="3360599"/>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b="1" dirty="0">
              <a:effectLst>
                <a:outerShdw blurRad="38100" dist="38100" dir="2700000" algn="tl">
                  <a:srgbClr val="000000">
                    <a:alpha val="43137"/>
                  </a:srgbClr>
                </a:outerShdw>
              </a:effectLst>
            </a:endParaRPr>
          </a:p>
        </p:txBody>
      </p:sp>
      <p:sp>
        <p:nvSpPr>
          <p:cNvPr id="10" name="Rectangle 9"/>
          <p:cNvSpPr/>
          <p:nvPr/>
        </p:nvSpPr>
        <p:spPr>
          <a:xfrm>
            <a:off x="432000" y="1002089"/>
            <a:ext cx="8225112" cy="3431709"/>
          </a:xfrm>
          <a:prstGeom prst="rect">
            <a:avLst/>
          </a:prstGeom>
        </p:spPr>
        <p:txBody>
          <a:bodyPr wrap="square">
            <a:spAutoFit/>
          </a:bodyPr>
          <a:lstStyle/>
          <a:p>
            <a:pPr marL="342900" indent="-342900">
              <a:spcAft>
                <a:spcPts val="600"/>
              </a:spcAft>
              <a:buFont typeface="Arial" panose="020B0604020202020204" pitchFamily="34" charset="0"/>
              <a:buChar char="•"/>
            </a:pPr>
            <a:r>
              <a:rPr lang="en-GB" sz="2400" b="1" dirty="0">
                <a:solidFill>
                  <a:schemeClr val="bg1"/>
                </a:solidFill>
                <a:effectLst>
                  <a:outerShdw blurRad="38100" dist="38100" dir="2700000" algn="tl">
                    <a:srgbClr val="000000">
                      <a:alpha val="43137"/>
                    </a:srgbClr>
                  </a:outerShdw>
                </a:effectLst>
              </a:rPr>
              <a:t>Do you need a database? </a:t>
            </a:r>
          </a:p>
          <a:p>
            <a:pPr marL="342900" indent="-342900">
              <a:spcAft>
                <a:spcPts val="600"/>
              </a:spcAft>
              <a:buFont typeface="Arial" panose="020B0604020202020204" pitchFamily="34" charset="0"/>
              <a:buChar char="•"/>
            </a:pPr>
            <a:r>
              <a:rPr lang="en-GB" sz="2400" b="1" dirty="0">
                <a:solidFill>
                  <a:schemeClr val="bg1"/>
                </a:solidFill>
                <a:effectLst>
                  <a:outerShdw blurRad="38100" dist="38100" dir="2700000" algn="tl">
                    <a:srgbClr val="000000">
                      <a:alpha val="43137"/>
                    </a:srgbClr>
                  </a:outerShdw>
                </a:effectLst>
              </a:rPr>
              <a:t>Does it require shared write access by multiple parties? </a:t>
            </a:r>
          </a:p>
          <a:p>
            <a:pPr marL="342900" indent="-342900">
              <a:spcAft>
                <a:spcPts val="600"/>
              </a:spcAft>
              <a:buFont typeface="Arial" panose="020B0604020202020204" pitchFamily="34" charset="0"/>
              <a:buChar char="•"/>
            </a:pPr>
            <a:r>
              <a:rPr lang="en-GB" sz="2400" b="1" dirty="0">
                <a:solidFill>
                  <a:schemeClr val="bg1"/>
                </a:solidFill>
                <a:effectLst>
                  <a:outerShdw blurRad="38100" dist="38100" dir="2700000" algn="tl">
                    <a:srgbClr val="000000">
                      <a:alpha val="43137"/>
                    </a:srgbClr>
                  </a:outerShdw>
                </a:effectLst>
              </a:rPr>
              <a:t>Is there any mistrust of those writing parties? </a:t>
            </a:r>
          </a:p>
          <a:p>
            <a:pPr marL="342900" indent="-342900">
              <a:spcAft>
                <a:spcPts val="600"/>
              </a:spcAft>
              <a:buFont typeface="Arial" panose="020B0604020202020204" pitchFamily="34" charset="0"/>
              <a:buChar char="•"/>
            </a:pPr>
            <a:r>
              <a:rPr lang="en-GB" sz="2400" b="1" dirty="0">
                <a:solidFill>
                  <a:schemeClr val="bg1"/>
                </a:solidFill>
                <a:effectLst>
                  <a:outerShdw blurRad="38100" dist="38100" dir="2700000" algn="tl">
                    <a:srgbClr val="000000">
                      <a:alpha val="43137"/>
                    </a:srgbClr>
                  </a:outerShdw>
                </a:effectLst>
              </a:rPr>
              <a:t>Would an intermediary resolve the issue of trust? </a:t>
            </a:r>
          </a:p>
          <a:p>
            <a:pPr marL="342900" indent="-342900">
              <a:spcAft>
                <a:spcPts val="600"/>
              </a:spcAft>
              <a:buFont typeface="Arial" panose="020B0604020202020204" pitchFamily="34" charset="0"/>
              <a:buChar char="•"/>
            </a:pPr>
            <a:r>
              <a:rPr lang="en-GB" sz="2400" b="1" dirty="0">
                <a:solidFill>
                  <a:schemeClr val="bg1"/>
                </a:solidFill>
                <a:effectLst>
                  <a:outerShdw blurRad="38100" dist="38100" dir="2700000" algn="tl">
                    <a:srgbClr val="000000">
                      <a:alpha val="43137"/>
                    </a:srgbClr>
                  </a:outerShdw>
                </a:effectLst>
              </a:rPr>
              <a:t>Is there a need or desire for functionality to be controlled? </a:t>
            </a:r>
          </a:p>
          <a:p>
            <a:pPr marL="342900" indent="-342900">
              <a:spcAft>
                <a:spcPts val="600"/>
              </a:spcAft>
              <a:buFont typeface="Arial" panose="020B0604020202020204" pitchFamily="34" charset="0"/>
              <a:buChar char="•"/>
            </a:pPr>
            <a:r>
              <a:rPr lang="en-GB" sz="2400" b="1" dirty="0">
                <a:solidFill>
                  <a:schemeClr val="bg1"/>
                </a:solidFill>
                <a:effectLst>
                  <a:outerShdw blurRad="38100" dist="38100" dir="2700000" algn="tl">
                    <a:srgbClr val="000000">
                      <a:alpha val="43137"/>
                    </a:srgbClr>
                  </a:outerShdw>
                </a:effectLst>
              </a:rPr>
              <a:t>Is there a desire for transactions to be public? </a:t>
            </a:r>
          </a:p>
        </p:txBody>
      </p:sp>
    </p:spTree>
    <p:extLst>
      <p:ext uri="{BB962C8B-B14F-4D97-AF65-F5344CB8AC3E}">
        <p14:creationId xmlns:p14="http://schemas.microsoft.com/office/powerpoint/2010/main" val="341761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B5F0892-3321-4768-9304-D8D3659C1855}"/>
              </a:ext>
            </a:extLst>
          </p:cNvPr>
          <p:cNvSpPr>
            <a:spLocks noGrp="1"/>
          </p:cNvSpPr>
          <p:nvPr>
            <p:ph type="dt" sz="half" idx="4294967295"/>
          </p:nvPr>
        </p:nvSpPr>
        <p:spPr>
          <a:xfrm>
            <a:off x="432000" y="4723200"/>
            <a:ext cx="828000" cy="144000"/>
          </a:xfrm>
        </p:spPr>
        <p:txBody>
          <a:bodyPr/>
          <a:lstStyle/>
          <a:p>
            <a:r>
              <a:rPr lang="en-US" dirty="0" smtClean="0">
                <a:solidFill>
                  <a:prstClr val="white"/>
                </a:solidFill>
              </a:rPr>
              <a:t>05/02/2018</a:t>
            </a:r>
            <a:endParaRPr lang="en-GB" dirty="0">
              <a:solidFill>
                <a:prstClr val="white"/>
              </a:solidFill>
            </a:endParaRPr>
          </a:p>
        </p:txBody>
      </p:sp>
      <p:sp>
        <p:nvSpPr>
          <p:cNvPr id="4" name="Footer Placeholder 3">
            <a:extLst>
              <a:ext uri="{FF2B5EF4-FFF2-40B4-BE49-F238E27FC236}">
                <a16:creationId xmlns="" xmlns:a16="http://schemas.microsoft.com/office/drawing/2014/main" id="{BF57E1A7-0E62-4660-8027-E57FDE1960D5}"/>
              </a:ext>
            </a:extLst>
          </p:cNvPr>
          <p:cNvSpPr>
            <a:spLocks noGrp="1"/>
          </p:cNvSpPr>
          <p:nvPr>
            <p:ph type="ftr" sz="quarter" idx="11"/>
          </p:nvPr>
        </p:nvSpPr>
        <p:spPr/>
        <p:txBody>
          <a:bodyPr/>
          <a:lstStyle/>
          <a:p>
            <a:r>
              <a:rPr lang="en-GB">
                <a:solidFill>
                  <a:prstClr val="white"/>
                </a:solidFill>
              </a:rPr>
              <a:t>and Lloyd’s Register Foundation</a:t>
            </a:r>
            <a:endParaRPr lang="en-GB" dirty="0">
              <a:solidFill>
                <a:prstClr val="white"/>
              </a:solidFill>
            </a:endParaRPr>
          </a:p>
        </p:txBody>
      </p:sp>
      <p:sp>
        <p:nvSpPr>
          <p:cNvPr id="5" name="Slide Number Placeholder 4">
            <a:extLst>
              <a:ext uri="{FF2B5EF4-FFF2-40B4-BE49-F238E27FC236}">
                <a16:creationId xmlns="" xmlns:a16="http://schemas.microsoft.com/office/drawing/2014/main" id="{F5F89A38-378A-4AAB-BDC1-5E92C03A22D6}"/>
              </a:ext>
            </a:extLst>
          </p:cNvPr>
          <p:cNvSpPr>
            <a:spLocks noGrp="1"/>
          </p:cNvSpPr>
          <p:nvPr>
            <p:ph type="sldNum" sz="quarter" idx="12"/>
          </p:nvPr>
        </p:nvSpPr>
        <p:spPr/>
        <p:txBody>
          <a:bodyPr/>
          <a:lstStyle/>
          <a:p>
            <a:fld id="{0B868178-02AE-42FC-958D-6B8F13B60175}" type="slidenum">
              <a:rPr lang="en-GB" smtClean="0">
                <a:solidFill>
                  <a:prstClr val="white"/>
                </a:solidFill>
              </a:rPr>
              <a:pPr/>
              <a:t>17</a:t>
            </a:fld>
            <a:endParaRPr lang="en-GB">
              <a:solidFill>
                <a:prstClr val="white"/>
              </a:solidFill>
            </a:endParaRPr>
          </a:p>
        </p:txBody>
      </p:sp>
      <p:sp>
        <p:nvSpPr>
          <p:cNvPr id="7" name="Content Placeholder 1">
            <a:extLst>
              <a:ext uri="{FF2B5EF4-FFF2-40B4-BE49-F238E27FC236}">
                <a16:creationId xmlns="" xmlns:a16="http://schemas.microsoft.com/office/drawing/2014/main" id="{030AFE23-F6F4-434C-99DC-9B2FA2CEEC85}"/>
              </a:ext>
            </a:extLst>
          </p:cNvPr>
          <p:cNvSpPr txBox="1">
            <a:spLocks/>
          </p:cNvSpPr>
          <p:nvPr/>
        </p:nvSpPr>
        <p:spPr>
          <a:xfrm>
            <a:off x="432000" y="432000"/>
            <a:ext cx="7913214" cy="506463"/>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solidFill>
                  <a:prstClr val="white"/>
                </a:solidFill>
              </a:rPr>
              <a:t>Findings</a:t>
            </a:r>
          </a:p>
        </p:txBody>
      </p:sp>
      <p:sp>
        <p:nvSpPr>
          <p:cNvPr id="9" name="Content Placeholder 2">
            <a:extLst>
              <a:ext uri="{FF2B5EF4-FFF2-40B4-BE49-F238E27FC236}">
                <a16:creationId xmlns="" xmlns:a16="http://schemas.microsoft.com/office/drawing/2014/main" id="{30F9BCA0-1340-42DD-A30A-36E51FB6D81B}"/>
              </a:ext>
            </a:extLst>
          </p:cNvPr>
          <p:cNvSpPr>
            <a:spLocks noGrp="1"/>
          </p:cNvSpPr>
          <p:nvPr>
            <p:ph sz="half" idx="1"/>
          </p:nvPr>
        </p:nvSpPr>
        <p:spPr>
          <a:xfrm>
            <a:off x="350376" y="1176436"/>
            <a:ext cx="8324498" cy="1494016"/>
          </a:xfrm>
        </p:spPr>
        <p:txBody>
          <a:bodyPr/>
          <a:lstStyle/>
          <a:p>
            <a:pPr marL="0" lvl="6" indent="0" algn="ctr">
              <a:buNone/>
            </a:pPr>
            <a:r>
              <a:rPr lang="en-GB" sz="3200" b="1" dirty="0">
                <a:solidFill>
                  <a:schemeClr val="bg1"/>
                </a:solidFill>
                <a:effectLst>
                  <a:outerShdw blurRad="38100" dist="38100" dir="2700000" algn="tl">
                    <a:srgbClr val="000000">
                      <a:alpha val="43137"/>
                    </a:srgbClr>
                  </a:outerShdw>
                </a:effectLst>
              </a:rPr>
              <a:t>DLT/blockchain does offer benefits for enhancing the safety of engineered systems.</a:t>
            </a:r>
          </a:p>
          <a:p>
            <a:pPr marL="0" lvl="6" indent="0" algn="ctr">
              <a:buNone/>
            </a:pPr>
            <a:endParaRPr lang="en-GB" sz="3200" b="1" dirty="0">
              <a:solidFill>
                <a:schemeClr val="bg1"/>
              </a:solidFill>
              <a:effectLst>
                <a:outerShdw blurRad="38100" dist="38100" dir="2700000" algn="tl">
                  <a:srgbClr val="000000">
                    <a:alpha val="43137"/>
                  </a:srgbClr>
                </a:outerShdw>
              </a:effectLst>
            </a:endParaRPr>
          </a:p>
          <a:p>
            <a:pPr marL="0" lvl="6" indent="0" algn="ctr">
              <a:buNone/>
            </a:pPr>
            <a:endParaRPr lang="en-GB" sz="3200" b="1" dirty="0">
              <a:solidFill>
                <a:schemeClr val="bg1"/>
              </a:solidFill>
              <a:effectLst>
                <a:outerShdw blurRad="38100" dist="38100" dir="2700000" algn="tl">
                  <a:srgbClr val="000000">
                    <a:alpha val="43137"/>
                  </a:srgbClr>
                </a:outerShdw>
              </a:effectLst>
            </a:endParaRPr>
          </a:p>
        </p:txBody>
      </p:sp>
      <p:sp>
        <p:nvSpPr>
          <p:cNvPr id="8" name="Content Placeholder 2">
            <a:extLst>
              <a:ext uri="{FF2B5EF4-FFF2-40B4-BE49-F238E27FC236}">
                <a16:creationId xmlns="" xmlns:a16="http://schemas.microsoft.com/office/drawing/2014/main" id="{30F9BCA0-1340-42DD-A30A-36E51FB6D81B}"/>
              </a:ext>
            </a:extLst>
          </p:cNvPr>
          <p:cNvSpPr txBox="1">
            <a:spLocks/>
          </p:cNvSpPr>
          <p:nvPr/>
        </p:nvSpPr>
        <p:spPr>
          <a:xfrm>
            <a:off x="359652" y="3127976"/>
            <a:ext cx="8315222" cy="1107586"/>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6" indent="0" algn="ctr">
              <a:buFont typeface="Arial" panose="020B0604020202020204" pitchFamily="34" charset="0"/>
              <a:buNone/>
            </a:pPr>
            <a:r>
              <a:rPr lang="en-GB" sz="3200" b="1" dirty="0">
                <a:solidFill>
                  <a:schemeClr val="bg1"/>
                </a:solidFill>
                <a:effectLst>
                  <a:outerShdw blurRad="38100" dist="38100" dir="2700000" algn="tl">
                    <a:srgbClr val="000000">
                      <a:alpha val="43137"/>
                    </a:srgbClr>
                  </a:outerShdw>
                </a:effectLst>
              </a:rPr>
              <a:t>Any solution needs to consider the specific challenge being addressed.  </a:t>
            </a:r>
          </a:p>
        </p:txBody>
      </p:sp>
    </p:spTree>
    <p:extLst>
      <p:ext uri="{BB962C8B-B14F-4D97-AF65-F5344CB8AC3E}">
        <p14:creationId xmlns:p14="http://schemas.microsoft.com/office/powerpoint/2010/main" val="186616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B5F0892-3321-4768-9304-D8D3659C1855}"/>
              </a:ext>
            </a:extLst>
          </p:cNvPr>
          <p:cNvSpPr>
            <a:spLocks noGrp="1"/>
          </p:cNvSpPr>
          <p:nvPr>
            <p:ph type="dt" sz="half" idx="4294967295"/>
          </p:nvPr>
        </p:nvSpPr>
        <p:spPr>
          <a:xfrm>
            <a:off x="432000" y="4723200"/>
            <a:ext cx="828000" cy="144000"/>
          </a:xfrm>
        </p:spPr>
        <p:txBody>
          <a:bodyPr/>
          <a:lstStyle/>
          <a:p>
            <a:r>
              <a:rPr lang="en-US" dirty="0" smtClean="0">
                <a:solidFill>
                  <a:prstClr val="white"/>
                </a:solidFill>
              </a:rPr>
              <a:t>05/02/2018</a:t>
            </a:r>
            <a:endParaRPr lang="en-GB" dirty="0">
              <a:solidFill>
                <a:prstClr val="white"/>
              </a:solidFill>
            </a:endParaRPr>
          </a:p>
        </p:txBody>
      </p:sp>
      <p:sp>
        <p:nvSpPr>
          <p:cNvPr id="4" name="Footer Placeholder 3">
            <a:extLst>
              <a:ext uri="{FF2B5EF4-FFF2-40B4-BE49-F238E27FC236}">
                <a16:creationId xmlns="" xmlns:a16="http://schemas.microsoft.com/office/drawing/2014/main" id="{BF57E1A7-0E62-4660-8027-E57FDE1960D5}"/>
              </a:ext>
            </a:extLst>
          </p:cNvPr>
          <p:cNvSpPr>
            <a:spLocks noGrp="1"/>
          </p:cNvSpPr>
          <p:nvPr>
            <p:ph type="ftr" sz="quarter" idx="11"/>
          </p:nvPr>
        </p:nvSpPr>
        <p:spPr/>
        <p:txBody>
          <a:bodyPr/>
          <a:lstStyle/>
          <a:p>
            <a:r>
              <a:rPr lang="en-GB">
                <a:solidFill>
                  <a:prstClr val="white"/>
                </a:solidFill>
              </a:rPr>
              <a:t>and Lloyd’s Register Foundation</a:t>
            </a:r>
            <a:endParaRPr lang="en-GB" dirty="0">
              <a:solidFill>
                <a:prstClr val="white"/>
              </a:solidFill>
            </a:endParaRPr>
          </a:p>
        </p:txBody>
      </p:sp>
      <p:sp>
        <p:nvSpPr>
          <p:cNvPr id="5" name="Slide Number Placeholder 4">
            <a:extLst>
              <a:ext uri="{FF2B5EF4-FFF2-40B4-BE49-F238E27FC236}">
                <a16:creationId xmlns="" xmlns:a16="http://schemas.microsoft.com/office/drawing/2014/main" id="{F5F89A38-378A-4AAB-BDC1-5E92C03A22D6}"/>
              </a:ext>
            </a:extLst>
          </p:cNvPr>
          <p:cNvSpPr>
            <a:spLocks noGrp="1"/>
          </p:cNvSpPr>
          <p:nvPr>
            <p:ph type="sldNum" sz="quarter" idx="12"/>
          </p:nvPr>
        </p:nvSpPr>
        <p:spPr/>
        <p:txBody>
          <a:bodyPr/>
          <a:lstStyle/>
          <a:p>
            <a:fld id="{0B868178-02AE-42FC-958D-6B8F13B60175}" type="slidenum">
              <a:rPr lang="en-GB" smtClean="0">
                <a:solidFill>
                  <a:prstClr val="white"/>
                </a:solidFill>
              </a:rPr>
              <a:pPr/>
              <a:t>18</a:t>
            </a:fld>
            <a:endParaRPr lang="en-GB">
              <a:solidFill>
                <a:prstClr val="white"/>
              </a:solidFill>
            </a:endParaRPr>
          </a:p>
        </p:txBody>
      </p:sp>
      <p:sp>
        <p:nvSpPr>
          <p:cNvPr id="7" name="Content Placeholder 1">
            <a:extLst>
              <a:ext uri="{FF2B5EF4-FFF2-40B4-BE49-F238E27FC236}">
                <a16:creationId xmlns="" xmlns:a16="http://schemas.microsoft.com/office/drawing/2014/main" id="{030AFE23-F6F4-434C-99DC-9B2FA2CEEC85}"/>
              </a:ext>
            </a:extLst>
          </p:cNvPr>
          <p:cNvSpPr txBox="1">
            <a:spLocks/>
          </p:cNvSpPr>
          <p:nvPr/>
        </p:nvSpPr>
        <p:spPr>
          <a:xfrm>
            <a:off x="432000" y="392245"/>
            <a:ext cx="7913214" cy="506463"/>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00000"/>
              </a:lnSpc>
            </a:pPr>
            <a:r>
              <a:rPr lang="en-GB" sz="3600" b="1" dirty="0">
                <a:solidFill>
                  <a:prstClr val="white"/>
                </a:solidFill>
              </a:rPr>
              <a:t>Recommendations</a:t>
            </a:r>
          </a:p>
        </p:txBody>
      </p:sp>
      <p:sp>
        <p:nvSpPr>
          <p:cNvPr id="9" name="Content Placeholder 2">
            <a:extLst>
              <a:ext uri="{FF2B5EF4-FFF2-40B4-BE49-F238E27FC236}">
                <a16:creationId xmlns="" xmlns:a16="http://schemas.microsoft.com/office/drawing/2014/main" id="{30F9BCA0-1340-42DD-A30A-36E51FB6D81B}"/>
              </a:ext>
            </a:extLst>
          </p:cNvPr>
          <p:cNvSpPr>
            <a:spLocks noGrp="1"/>
          </p:cNvSpPr>
          <p:nvPr>
            <p:ph sz="half" idx="1"/>
          </p:nvPr>
        </p:nvSpPr>
        <p:spPr>
          <a:xfrm>
            <a:off x="421935" y="1311603"/>
            <a:ext cx="8324498" cy="1494016"/>
          </a:xfrm>
        </p:spPr>
        <p:txBody>
          <a:bodyPr/>
          <a:lstStyle/>
          <a:p>
            <a:pPr marL="514350" indent="-514350">
              <a:buFont typeface="+mj-lt"/>
              <a:buAutoNum type="arabicPeriod"/>
            </a:pPr>
            <a:r>
              <a:rPr lang="en-GB" sz="2800" b="1" dirty="0">
                <a:solidFill>
                  <a:prstClr val="white"/>
                </a:solidFill>
                <a:effectLst>
                  <a:outerShdw blurRad="38100" dist="38100" dir="2700000" algn="tl">
                    <a:srgbClr val="000000">
                      <a:alpha val="43137"/>
                    </a:srgbClr>
                  </a:outerShdw>
                </a:effectLst>
              </a:rPr>
              <a:t>Develop leadership and support consortia within sectors - common approaches</a:t>
            </a:r>
          </a:p>
          <a:p>
            <a:pPr marL="514350" indent="-514350">
              <a:buFont typeface="+mj-lt"/>
              <a:buAutoNum type="arabicPeriod"/>
            </a:pPr>
            <a:endParaRPr lang="en-GB" sz="2800" b="1" dirty="0">
              <a:solidFill>
                <a:prstClr val="white"/>
              </a:solidFill>
              <a:effectLst>
                <a:outerShdw blurRad="38100" dist="38100" dir="2700000" algn="tl">
                  <a:srgbClr val="000000">
                    <a:alpha val="43137"/>
                  </a:srgbClr>
                </a:outerShdw>
              </a:effectLst>
            </a:endParaRPr>
          </a:p>
          <a:p>
            <a:pPr marL="514350" indent="-514350">
              <a:buFont typeface="+mj-lt"/>
              <a:buAutoNum type="arabicPeriod"/>
            </a:pPr>
            <a:r>
              <a:rPr lang="en-GB" sz="2800" b="1" dirty="0">
                <a:solidFill>
                  <a:prstClr val="white"/>
                </a:solidFill>
                <a:effectLst>
                  <a:outerShdw blurRad="38100" dist="38100" dir="2700000" algn="tl">
                    <a:srgbClr val="000000">
                      <a:alpha val="43137"/>
                    </a:srgbClr>
                  </a:outerShdw>
                </a:effectLst>
              </a:rPr>
              <a:t>Grow capability and understanding through skills and training</a:t>
            </a:r>
          </a:p>
          <a:p>
            <a:pPr marL="514350" indent="-514350">
              <a:buFont typeface="+mj-lt"/>
              <a:buAutoNum type="arabicPeriod"/>
            </a:pPr>
            <a:endParaRPr lang="en-GB" sz="2800" b="1" dirty="0">
              <a:solidFill>
                <a:prstClr val="white"/>
              </a:solidFill>
              <a:effectLst>
                <a:outerShdw blurRad="38100" dist="38100" dir="2700000" algn="tl">
                  <a:srgbClr val="000000">
                    <a:alpha val="43137"/>
                  </a:srgbClr>
                </a:outerShdw>
              </a:effectLst>
            </a:endParaRPr>
          </a:p>
          <a:p>
            <a:pPr marL="514350" indent="-514350">
              <a:buFont typeface="+mj-lt"/>
              <a:buAutoNum type="arabicPeriod"/>
            </a:pPr>
            <a:r>
              <a:rPr lang="en-GB" sz="2800" b="1" dirty="0">
                <a:solidFill>
                  <a:prstClr val="white"/>
                </a:solidFill>
                <a:effectLst>
                  <a:outerShdw blurRad="38100" dist="38100" dir="2700000" algn="tl">
                    <a:srgbClr val="000000">
                      <a:alpha val="43137"/>
                    </a:srgbClr>
                  </a:outerShdw>
                </a:effectLst>
              </a:rPr>
              <a:t>Map technology options against sectorial needs</a:t>
            </a:r>
          </a:p>
        </p:txBody>
      </p:sp>
    </p:spTree>
    <p:extLst>
      <p:ext uri="{BB962C8B-B14F-4D97-AF65-F5344CB8AC3E}">
        <p14:creationId xmlns:p14="http://schemas.microsoft.com/office/powerpoint/2010/main" val="367412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B5F0892-3321-4768-9304-D8D3659C1855}"/>
              </a:ext>
            </a:extLst>
          </p:cNvPr>
          <p:cNvSpPr>
            <a:spLocks noGrp="1"/>
          </p:cNvSpPr>
          <p:nvPr>
            <p:ph type="dt" sz="half" idx="10"/>
          </p:nvPr>
        </p:nvSpPr>
        <p:spPr/>
        <p:txBody>
          <a:bodyPr/>
          <a:lstStyle/>
          <a:p>
            <a:r>
              <a:rPr lang="en-US" dirty="0" smtClean="0">
                <a:solidFill>
                  <a:prstClr val="white"/>
                </a:solidFill>
              </a:rPr>
              <a:t>05/02/2018</a:t>
            </a:r>
            <a:endParaRPr lang="en-GB" dirty="0">
              <a:solidFill>
                <a:prstClr val="white"/>
              </a:solidFill>
            </a:endParaRPr>
          </a:p>
        </p:txBody>
      </p:sp>
      <p:sp>
        <p:nvSpPr>
          <p:cNvPr id="4" name="Footer Placeholder 3">
            <a:extLst>
              <a:ext uri="{FF2B5EF4-FFF2-40B4-BE49-F238E27FC236}">
                <a16:creationId xmlns="" xmlns:a16="http://schemas.microsoft.com/office/drawing/2014/main" id="{BF57E1A7-0E62-4660-8027-E57FDE1960D5}"/>
              </a:ext>
            </a:extLst>
          </p:cNvPr>
          <p:cNvSpPr>
            <a:spLocks noGrp="1"/>
          </p:cNvSpPr>
          <p:nvPr>
            <p:ph type="ftr" sz="quarter" idx="4294967295"/>
          </p:nvPr>
        </p:nvSpPr>
        <p:spPr>
          <a:xfrm>
            <a:off x="1296000" y="4849200"/>
            <a:ext cx="5400000" cy="144000"/>
          </a:xfrm>
        </p:spPr>
        <p:txBody>
          <a:bodyPr/>
          <a:lstStyle/>
          <a:p>
            <a:r>
              <a:rPr lang="en-GB" dirty="0">
                <a:solidFill>
                  <a:prstClr val="white"/>
                </a:solidFill>
              </a:rPr>
              <a:t>and Lloyd’s Register Foundation</a:t>
            </a:r>
          </a:p>
        </p:txBody>
      </p:sp>
      <p:sp>
        <p:nvSpPr>
          <p:cNvPr id="5" name="Slide Number Placeholder 4">
            <a:extLst>
              <a:ext uri="{FF2B5EF4-FFF2-40B4-BE49-F238E27FC236}">
                <a16:creationId xmlns="" xmlns:a16="http://schemas.microsoft.com/office/drawing/2014/main" id="{F5F89A38-378A-4AAB-BDC1-5E92C03A22D6}"/>
              </a:ext>
            </a:extLst>
          </p:cNvPr>
          <p:cNvSpPr>
            <a:spLocks noGrp="1"/>
          </p:cNvSpPr>
          <p:nvPr>
            <p:ph type="sldNum" sz="quarter" idx="12"/>
          </p:nvPr>
        </p:nvSpPr>
        <p:spPr/>
        <p:txBody>
          <a:bodyPr/>
          <a:lstStyle/>
          <a:p>
            <a:fld id="{0B868178-02AE-42FC-958D-6B8F13B60175}" type="slidenum">
              <a:rPr lang="en-GB" smtClean="0">
                <a:solidFill>
                  <a:prstClr val="white"/>
                </a:solidFill>
              </a:rPr>
              <a:pPr/>
              <a:t>19</a:t>
            </a:fld>
            <a:endParaRPr lang="en-GB">
              <a:solidFill>
                <a:prstClr val="white"/>
              </a:solidFill>
            </a:endParaRPr>
          </a:p>
        </p:txBody>
      </p:sp>
      <p:sp>
        <p:nvSpPr>
          <p:cNvPr id="7" name="Content Placeholder 1">
            <a:extLst>
              <a:ext uri="{FF2B5EF4-FFF2-40B4-BE49-F238E27FC236}">
                <a16:creationId xmlns="" xmlns:a16="http://schemas.microsoft.com/office/drawing/2014/main" id="{030AFE23-F6F4-434C-99DC-9B2FA2CEEC85}"/>
              </a:ext>
            </a:extLst>
          </p:cNvPr>
          <p:cNvSpPr txBox="1">
            <a:spLocks/>
          </p:cNvSpPr>
          <p:nvPr/>
        </p:nvSpPr>
        <p:spPr>
          <a:xfrm>
            <a:off x="432000" y="432000"/>
            <a:ext cx="7913214" cy="506463"/>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solidFill>
                  <a:prstClr val="white"/>
                </a:solidFill>
              </a:rPr>
              <a:t>Next steps</a:t>
            </a:r>
          </a:p>
        </p:txBody>
      </p:sp>
      <p:sp>
        <p:nvSpPr>
          <p:cNvPr id="6" name="Content Placeholder 2">
            <a:extLst>
              <a:ext uri="{FF2B5EF4-FFF2-40B4-BE49-F238E27FC236}">
                <a16:creationId xmlns="" xmlns:a16="http://schemas.microsoft.com/office/drawing/2014/main" id="{30F9BCA0-1340-42DD-A30A-36E51FB6D81B}"/>
              </a:ext>
            </a:extLst>
          </p:cNvPr>
          <p:cNvSpPr>
            <a:spLocks noGrp="1"/>
          </p:cNvSpPr>
          <p:nvPr>
            <p:ph sz="half" idx="1"/>
          </p:nvPr>
        </p:nvSpPr>
        <p:spPr>
          <a:xfrm>
            <a:off x="432000" y="1510940"/>
            <a:ext cx="8378045" cy="2841986"/>
          </a:xfrm>
        </p:spPr>
        <p:txBody>
          <a:bodyPr/>
          <a:lstStyle/>
          <a:p>
            <a:pPr marL="742950" lvl="6" indent="-742950">
              <a:spcAft>
                <a:spcPts val="1200"/>
              </a:spcAft>
              <a:buFont typeface="+mj-lt"/>
              <a:buAutoNum type="arabicPeriod"/>
            </a:pPr>
            <a:r>
              <a:rPr lang="en-GB" sz="2800" b="1" dirty="0">
                <a:solidFill>
                  <a:schemeClr val="bg1"/>
                </a:solidFill>
                <a:effectLst>
                  <a:outerShdw blurRad="38100" dist="38100" dir="2700000" algn="tl">
                    <a:srgbClr val="000000">
                      <a:alpha val="43137"/>
                    </a:srgbClr>
                  </a:outerShdw>
                </a:effectLst>
              </a:rPr>
              <a:t>Industry-wide, real-world initiatives such as Maritime end-to-end consortia </a:t>
            </a:r>
            <a:r>
              <a:rPr lang="en-GB" sz="2400" b="1" dirty="0">
                <a:solidFill>
                  <a:schemeClr val="bg1"/>
                </a:solidFill>
                <a:effectLst>
                  <a:outerShdw blurRad="38100" dist="38100" dir="2700000" algn="tl">
                    <a:srgbClr val="000000">
                      <a:alpha val="43137"/>
                    </a:srgbClr>
                  </a:outerShdw>
                </a:effectLst>
              </a:rPr>
              <a:t>(LR Foundation)</a:t>
            </a:r>
          </a:p>
          <a:p>
            <a:pPr marL="742950" lvl="6" indent="-742950">
              <a:spcAft>
                <a:spcPts val="1200"/>
              </a:spcAft>
              <a:buFont typeface="+mj-lt"/>
              <a:buAutoNum type="arabicPeriod"/>
            </a:pPr>
            <a:r>
              <a:rPr lang="en-GB" sz="2800" b="1" dirty="0">
                <a:solidFill>
                  <a:schemeClr val="bg1"/>
                </a:solidFill>
                <a:effectLst>
                  <a:outerShdw blurRad="38100" dist="38100" dir="2700000" algn="tl">
                    <a:srgbClr val="000000">
                      <a:alpha val="43137"/>
                    </a:srgbClr>
                  </a:outerShdw>
                </a:effectLst>
              </a:rPr>
              <a:t>Skills and training needs 	</a:t>
            </a:r>
            <a:r>
              <a:rPr lang="en-GB" sz="2400" b="1" dirty="0">
                <a:solidFill>
                  <a:schemeClr val="bg1"/>
                </a:solidFill>
                <a:effectLst>
                  <a:outerShdw blurRad="38100" dist="38100" dir="2700000" algn="tl">
                    <a:srgbClr val="000000">
                      <a:alpha val="43137"/>
                    </a:srgbClr>
                  </a:outerShdw>
                </a:effectLst>
              </a:rPr>
              <a:t>(The Turing / 							LR Foundation)</a:t>
            </a:r>
          </a:p>
          <a:p>
            <a:pPr marL="742950" lvl="6" indent="-742950">
              <a:spcAft>
                <a:spcPts val="1200"/>
              </a:spcAft>
              <a:buFont typeface="+mj-lt"/>
              <a:buAutoNum type="arabicPeriod"/>
            </a:pPr>
            <a:r>
              <a:rPr lang="en-GB" sz="2800" b="1" dirty="0">
                <a:solidFill>
                  <a:schemeClr val="bg1"/>
                </a:solidFill>
                <a:effectLst>
                  <a:outerShdw blurRad="38100" dist="38100" dir="2700000" algn="tl">
                    <a:srgbClr val="000000">
                      <a:alpha val="43137"/>
                    </a:srgbClr>
                  </a:outerShdw>
                </a:effectLst>
              </a:rPr>
              <a:t>Technology road mapping for sectors        </a:t>
            </a:r>
            <a:r>
              <a:rPr lang="en-GB" sz="2400" b="1" dirty="0">
                <a:solidFill>
                  <a:schemeClr val="bg1"/>
                </a:solidFill>
                <a:effectLst>
                  <a:outerShdw blurRad="38100" dist="38100" dir="2700000" algn="tl">
                    <a:srgbClr val="000000">
                      <a:alpha val="43137"/>
                    </a:srgbClr>
                  </a:outerShdw>
                </a:effectLst>
              </a:rPr>
              <a:t>(The Turing / LR Foundation)</a:t>
            </a:r>
          </a:p>
        </p:txBody>
      </p:sp>
    </p:spTree>
    <p:extLst>
      <p:ext uri="{BB962C8B-B14F-4D97-AF65-F5344CB8AC3E}">
        <p14:creationId xmlns:p14="http://schemas.microsoft.com/office/powerpoint/2010/main" val="262389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E369B8B0-80DD-486B-9B5E-80FFCF1AEC19}"/>
              </a:ext>
            </a:extLst>
          </p:cNvPr>
          <p:cNvSpPr>
            <a:spLocks noGrp="1"/>
          </p:cNvSpPr>
          <p:nvPr>
            <p:ph type="dt" sz="half" idx="10"/>
          </p:nvPr>
        </p:nvSpPr>
        <p:spPr/>
        <p:txBody>
          <a:bodyPr/>
          <a:lstStyle/>
          <a:p>
            <a:r>
              <a:rPr lang="en-US" dirty="0" smtClean="0"/>
              <a:t>05/02/2018</a:t>
            </a:r>
            <a:endParaRPr lang="en-GB" dirty="0"/>
          </a:p>
        </p:txBody>
      </p:sp>
      <p:sp>
        <p:nvSpPr>
          <p:cNvPr id="4" name="Footer Placeholder 3">
            <a:extLst>
              <a:ext uri="{FF2B5EF4-FFF2-40B4-BE49-F238E27FC236}">
                <a16:creationId xmlns="" xmlns:a16="http://schemas.microsoft.com/office/drawing/2014/main" id="{BD19809B-082A-4F3D-A897-130D692D0E31}"/>
              </a:ext>
            </a:extLst>
          </p:cNvPr>
          <p:cNvSpPr>
            <a:spLocks noGrp="1"/>
          </p:cNvSpPr>
          <p:nvPr>
            <p:ph type="ftr" sz="quarter" idx="4294967295"/>
          </p:nvPr>
        </p:nvSpPr>
        <p:spPr>
          <a:xfrm>
            <a:off x="1296000" y="4849200"/>
            <a:ext cx="5400000" cy="144000"/>
          </a:xfrm>
        </p:spPr>
        <p:txBody>
          <a:bodyPr/>
          <a:lstStyle/>
          <a:p>
            <a:r>
              <a:rPr lang="en-GB" dirty="0">
                <a:solidFill>
                  <a:schemeClr val="bg1"/>
                </a:solidFill>
              </a:rPr>
              <a:t>and Lloyd’s Register Foundation</a:t>
            </a:r>
          </a:p>
        </p:txBody>
      </p:sp>
      <p:sp>
        <p:nvSpPr>
          <p:cNvPr id="5" name="Slide Number Placeholder 4">
            <a:extLst>
              <a:ext uri="{FF2B5EF4-FFF2-40B4-BE49-F238E27FC236}">
                <a16:creationId xmlns="" xmlns:a16="http://schemas.microsoft.com/office/drawing/2014/main" id="{278228A0-D856-4D59-A886-3098DCA0808E}"/>
              </a:ext>
            </a:extLst>
          </p:cNvPr>
          <p:cNvSpPr>
            <a:spLocks noGrp="1"/>
          </p:cNvSpPr>
          <p:nvPr>
            <p:ph type="sldNum" sz="quarter" idx="12"/>
          </p:nvPr>
        </p:nvSpPr>
        <p:spPr/>
        <p:txBody>
          <a:bodyPr/>
          <a:lstStyle/>
          <a:p>
            <a:fld id="{0B868178-02AE-42FC-958D-6B8F13B60175}" type="slidenum">
              <a:rPr lang="en-GB" smtClean="0"/>
              <a:pPr/>
              <a:t>2</a:t>
            </a:fld>
            <a:endParaRPr lang="en-GB"/>
          </a:p>
        </p:txBody>
      </p:sp>
      <p:sp>
        <p:nvSpPr>
          <p:cNvPr id="6" name="Content Placeholder 5">
            <a:extLst>
              <a:ext uri="{FF2B5EF4-FFF2-40B4-BE49-F238E27FC236}">
                <a16:creationId xmlns="" xmlns:a16="http://schemas.microsoft.com/office/drawing/2014/main" id="{861D1AE1-2D39-4442-83AE-4833617615CF}"/>
              </a:ext>
            </a:extLst>
          </p:cNvPr>
          <p:cNvSpPr>
            <a:spLocks noGrp="1"/>
          </p:cNvSpPr>
          <p:nvPr>
            <p:ph idx="1"/>
          </p:nvPr>
        </p:nvSpPr>
        <p:spPr>
          <a:xfrm>
            <a:off x="432000" y="1622846"/>
            <a:ext cx="8280000" cy="2616101"/>
          </a:xfrm>
          <a:prstGeom prst="rect">
            <a:avLst/>
          </a:prstGeom>
        </p:spPr>
        <p:txBody>
          <a:bodyPr wrap="square">
            <a:spAutoFit/>
          </a:bodyPr>
          <a:lstStyle/>
          <a:p>
            <a:pPr algn="ctr"/>
            <a:r>
              <a:rPr lang="en-GB" sz="4000" b="1" dirty="0">
                <a:effectLst>
                  <a:outerShdw blurRad="38100" dist="38100" dir="2700000" algn="tl">
                    <a:srgbClr val="000000">
                      <a:alpha val="43137"/>
                    </a:srgbClr>
                  </a:outerShdw>
                </a:effectLst>
              </a:rPr>
              <a:t>A family of technologies that can provide an auditable and cryptographically secure, immutable log of ‘activities’ conducted across a network</a:t>
            </a:r>
          </a:p>
        </p:txBody>
      </p:sp>
      <p:sp>
        <p:nvSpPr>
          <p:cNvPr id="7" name="Content Placeholder 1">
            <a:extLst>
              <a:ext uri="{FF2B5EF4-FFF2-40B4-BE49-F238E27FC236}">
                <a16:creationId xmlns="" xmlns:a16="http://schemas.microsoft.com/office/drawing/2014/main" id="{EFBEB4A7-74F3-442A-AB7A-71E597DFEA5A}"/>
              </a:ext>
            </a:extLst>
          </p:cNvPr>
          <p:cNvSpPr txBox="1">
            <a:spLocks/>
          </p:cNvSpPr>
          <p:nvPr/>
        </p:nvSpPr>
        <p:spPr>
          <a:xfrm>
            <a:off x="432000" y="432000"/>
            <a:ext cx="7913214" cy="766701"/>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a:t>What is DLT/blockchain?</a:t>
            </a:r>
          </a:p>
        </p:txBody>
      </p:sp>
    </p:spTree>
    <p:extLst>
      <p:ext uri="{BB962C8B-B14F-4D97-AF65-F5344CB8AC3E}">
        <p14:creationId xmlns:p14="http://schemas.microsoft.com/office/powerpoint/2010/main" val="3725461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white"/>
                </a:solidFill>
              </a:rPr>
              <a:t>05/02/2018</a:t>
            </a:r>
            <a:endParaRPr lang="en-GB" dirty="0">
              <a:solidFill>
                <a:prstClr val="white"/>
              </a:solidFill>
            </a:endParaRPr>
          </a:p>
        </p:txBody>
      </p:sp>
      <p:sp>
        <p:nvSpPr>
          <p:cNvPr id="3" name="Footer Placeholder 2"/>
          <p:cNvSpPr>
            <a:spLocks noGrp="1"/>
          </p:cNvSpPr>
          <p:nvPr>
            <p:ph type="ftr" sz="quarter" idx="11"/>
          </p:nvPr>
        </p:nvSpPr>
        <p:spPr/>
        <p:txBody>
          <a:bodyPr/>
          <a:lstStyle/>
          <a:p>
            <a:r>
              <a:rPr lang="en-GB" dirty="0">
                <a:solidFill>
                  <a:prstClr val="white"/>
                </a:solidFill>
              </a:rPr>
              <a:t>and Lloyd’s Register Foundation</a:t>
            </a:r>
          </a:p>
        </p:txBody>
      </p:sp>
      <p:sp>
        <p:nvSpPr>
          <p:cNvPr id="4" name="Slide Number Placeholder 3"/>
          <p:cNvSpPr>
            <a:spLocks noGrp="1"/>
          </p:cNvSpPr>
          <p:nvPr>
            <p:ph type="sldNum" sz="quarter" idx="12"/>
          </p:nvPr>
        </p:nvSpPr>
        <p:spPr/>
        <p:txBody>
          <a:bodyPr/>
          <a:lstStyle/>
          <a:p>
            <a:fld id="{0B868178-02AE-42FC-958D-6B8F13B60175}" type="slidenum">
              <a:rPr lang="en-GB" smtClean="0">
                <a:solidFill>
                  <a:prstClr val="white"/>
                </a:solidFill>
              </a:rPr>
              <a:pPr/>
              <a:t>20</a:t>
            </a:fld>
            <a:endParaRPr lang="en-GB">
              <a:solidFill>
                <a:prstClr val="white"/>
              </a:solidFill>
            </a:endParaRPr>
          </a:p>
        </p:txBody>
      </p:sp>
      <p:sp>
        <p:nvSpPr>
          <p:cNvPr id="5" name="Text Placeholder 4"/>
          <p:cNvSpPr>
            <a:spLocks noGrp="1"/>
          </p:cNvSpPr>
          <p:nvPr>
            <p:ph type="body" sz="quarter" idx="13"/>
          </p:nvPr>
        </p:nvSpPr>
        <p:spPr/>
        <p:txBody>
          <a:bodyPr/>
          <a:lstStyle/>
          <a:p>
            <a:r>
              <a:rPr lang="en-GB" dirty="0">
                <a:effectLst>
                  <a:outerShdw blurRad="38100" dist="38100" dir="2700000" algn="tl">
                    <a:srgbClr val="000000">
                      <a:alpha val="43137"/>
                    </a:srgbClr>
                  </a:outerShdw>
                </a:effectLst>
              </a:rPr>
              <a:t>turing.ac.uk	    www.lrfoundation.org.uk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a:t>
            </a:r>
            <a:r>
              <a:rPr lang="en-GB" dirty="0" err="1">
                <a:effectLst>
                  <a:outerShdw blurRad="38100" dist="38100" dir="2700000" algn="tl">
                    <a:srgbClr val="000000">
                      <a:alpha val="43137"/>
                    </a:srgbClr>
                  </a:outerShdw>
                </a:effectLst>
              </a:rPr>
              <a:t>turinginst</a:t>
            </a:r>
            <a:r>
              <a:rPr lang="en-GB" dirty="0">
                <a:effectLst>
                  <a:outerShdw blurRad="38100" dist="38100" dir="2700000" algn="tl">
                    <a:srgbClr val="000000">
                      <a:alpha val="43137"/>
                    </a:srgbClr>
                  </a:outerShdw>
                </a:effectLst>
              </a:rPr>
              <a:t>	    @</a:t>
            </a:r>
            <a:r>
              <a:rPr lang="en-GB" dirty="0" err="1">
                <a:effectLst>
                  <a:outerShdw blurRad="38100" dist="38100" dir="2700000" algn="tl">
                    <a:srgbClr val="000000">
                      <a:alpha val="43137"/>
                    </a:srgbClr>
                  </a:outerShdw>
                </a:effectLst>
              </a:rPr>
              <a:t>LR_Foundation</a:t>
            </a:r>
            <a:r>
              <a:rPr lang="en-GB" dirty="0">
                <a:effectLst>
                  <a:outerShdw blurRad="38100" dist="38100" dir="2700000" algn="tl">
                    <a:srgbClr val="000000">
                      <a:alpha val="43137"/>
                    </a:srgbClr>
                  </a:outerShdw>
                </a:effectLst>
              </a:rPr>
              <a:t> </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a:t>
            </a:r>
            <a:r>
              <a:rPr lang="en-GB" dirty="0" err="1">
                <a:effectLst>
                  <a:outerShdw blurRad="38100" dist="38100" dir="2700000" algn="tl">
                    <a:srgbClr val="000000">
                      <a:alpha val="43137"/>
                    </a:srgbClr>
                  </a:outerShdw>
                </a:effectLst>
              </a:rPr>
              <a:t>datacentricengineering</a:t>
            </a:r>
            <a:endParaRPr lang="en-GB" dirty="0">
              <a:effectLst>
                <a:outerShdw blurRad="38100" dist="38100" dir="2700000" algn="tl">
                  <a:srgbClr val="000000">
                    <a:alpha val="43137"/>
                  </a:srgbClr>
                </a:outerShdw>
              </a:effectLst>
            </a:endParaRPr>
          </a:p>
        </p:txBody>
      </p:sp>
      <p:sp>
        <p:nvSpPr>
          <p:cNvPr id="11" name="Picture Placeholder 10"/>
          <p:cNvSpPr>
            <a:spLocks noGrp="1"/>
          </p:cNvSpPr>
          <p:nvPr>
            <p:ph type="pic" sz="quarter" idx="14"/>
          </p:nvPr>
        </p:nvSpPr>
        <p:spPr>
          <a:xfrm>
            <a:off x="431999" y="3006000"/>
            <a:ext cx="4792007" cy="45719"/>
          </a:xfrm>
        </p:spPr>
      </p:sp>
    </p:spTree>
    <p:extLst>
      <p:ext uri="{BB962C8B-B14F-4D97-AF65-F5344CB8AC3E}">
        <p14:creationId xmlns:p14="http://schemas.microsoft.com/office/powerpoint/2010/main" val="304436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t="-20000" b="-20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E369B8B0-80DD-486B-9B5E-80FFCF1AEC19}"/>
              </a:ext>
            </a:extLst>
          </p:cNvPr>
          <p:cNvSpPr>
            <a:spLocks noGrp="1"/>
          </p:cNvSpPr>
          <p:nvPr>
            <p:ph type="dt" sz="half" idx="10"/>
          </p:nvPr>
        </p:nvSpPr>
        <p:spPr/>
        <p:txBody>
          <a:bodyPr/>
          <a:lstStyle/>
          <a:p>
            <a:r>
              <a:rPr lang="en-US" dirty="0" smtClean="0"/>
              <a:t>05/02/2018</a:t>
            </a:r>
            <a:endParaRPr lang="en-GB" dirty="0"/>
          </a:p>
        </p:txBody>
      </p:sp>
      <p:sp>
        <p:nvSpPr>
          <p:cNvPr id="4" name="Footer Placeholder 3">
            <a:extLst>
              <a:ext uri="{FF2B5EF4-FFF2-40B4-BE49-F238E27FC236}">
                <a16:creationId xmlns="" xmlns:a16="http://schemas.microsoft.com/office/drawing/2014/main" id="{BD19809B-082A-4F3D-A897-130D692D0E31}"/>
              </a:ext>
            </a:extLst>
          </p:cNvPr>
          <p:cNvSpPr>
            <a:spLocks noGrp="1"/>
          </p:cNvSpPr>
          <p:nvPr>
            <p:ph type="ftr" sz="quarter" idx="4294967295"/>
          </p:nvPr>
        </p:nvSpPr>
        <p:spPr>
          <a:xfrm>
            <a:off x="1296000" y="4849200"/>
            <a:ext cx="5400000" cy="144000"/>
          </a:xfrm>
        </p:spPr>
        <p:txBody>
          <a:bodyPr/>
          <a:lstStyle/>
          <a:p>
            <a:r>
              <a:rPr lang="en-GB" dirty="0">
                <a:solidFill>
                  <a:schemeClr val="bg1"/>
                </a:solidFill>
              </a:rPr>
              <a:t>and Lloyd’s Register Foundation</a:t>
            </a:r>
          </a:p>
        </p:txBody>
      </p:sp>
      <p:sp>
        <p:nvSpPr>
          <p:cNvPr id="5" name="Slide Number Placeholder 4">
            <a:extLst>
              <a:ext uri="{FF2B5EF4-FFF2-40B4-BE49-F238E27FC236}">
                <a16:creationId xmlns="" xmlns:a16="http://schemas.microsoft.com/office/drawing/2014/main" id="{278228A0-D856-4D59-A886-3098DCA0808E}"/>
              </a:ext>
            </a:extLst>
          </p:cNvPr>
          <p:cNvSpPr>
            <a:spLocks noGrp="1"/>
          </p:cNvSpPr>
          <p:nvPr>
            <p:ph type="sldNum" sz="quarter" idx="12"/>
          </p:nvPr>
        </p:nvSpPr>
        <p:spPr/>
        <p:txBody>
          <a:bodyPr/>
          <a:lstStyle/>
          <a:p>
            <a:fld id="{0B868178-02AE-42FC-958D-6B8F13B60175}" type="slidenum">
              <a:rPr lang="en-GB" smtClean="0"/>
              <a:pPr/>
              <a:t>3</a:t>
            </a:fld>
            <a:endParaRPr lang="en-GB"/>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52252352"/>
              </p:ext>
            </p:extLst>
          </p:nvPr>
        </p:nvGraphicFramePr>
        <p:xfrm>
          <a:off x="431800" y="1230550"/>
          <a:ext cx="8280399" cy="2255520"/>
        </p:xfrm>
        <a:graphic>
          <a:graphicData uri="http://schemas.openxmlformats.org/drawingml/2006/table">
            <a:tbl>
              <a:tblPr firstRow="1" bandRow="1">
                <a:tableStyleId>{D7AC3CCA-C797-4891-BE02-D94E43425B78}</a:tableStyleId>
              </a:tblPr>
              <a:tblGrid>
                <a:gridCol w="2760133"/>
                <a:gridCol w="2760133"/>
                <a:gridCol w="2760133"/>
              </a:tblGrid>
              <a:tr h="370840">
                <a:tc gridSpan="3">
                  <a:txBody>
                    <a:bodyPr/>
                    <a:lstStyle/>
                    <a:p>
                      <a:pPr algn="ctr"/>
                      <a:r>
                        <a:rPr lang="en-GB" sz="2400" dirty="0" smtClean="0"/>
                        <a:t>Distributed</a:t>
                      </a:r>
                      <a:r>
                        <a:rPr lang="en-GB" sz="2400" baseline="0" dirty="0" smtClean="0"/>
                        <a:t> Ledger Technology</a:t>
                      </a:r>
                      <a:endParaRPr lang="en-GB" sz="2400" dirty="0">
                        <a:solidFill>
                          <a:schemeClr val="bg1"/>
                        </a:solidFill>
                      </a:endParaRPr>
                    </a:p>
                  </a:txBody>
                  <a:tcPr>
                    <a:solidFill>
                      <a:schemeClr val="bg1">
                        <a:lumMod val="85000"/>
                        <a:alpha val="68000"/>
                      </a:schemeClr>
                    </a:solidFill>
                  </a:tcPr>
                </a:tc>
                <a:tc hMerge="1">
                  <a:txBody>
                    <a:bodyPr/>
                    <a:lstStyle/>
                    <a:p>
                      <a:endParaRPr lang="en-GB" dirty="0">
                        <a:solidFill>
                          <a:schemeClr val="bg1"/>
                        </a:solidFill>
                      </a:endParaRPr>
                    </a:p>
                  </a:txBody>
                  <a:tcPr>
                    <a:noFill/>
                  </a:tcPr>
                </a:tc>
                <a:tc hMerge="1">
                  <a:txBody>
                    <a:bodyPr/>
                    <a:lstStyle/>
                    <a:p>
                      <a:endParaRPr lang="en-GB" dirty="0">
                        <a:solidFill>
                          <a:schemeClr val="bg1"/>
                        </a:solidFill>
                      </a:endParaRPr>
                    </a:p>
                  </a:txBody>
                  <a:tcPr>
                    <a:noFill/>
                  </a:tcPr>
                </a:tc>
              </a:tr>
              <a:tr h="370840">
                <a:tc>
                  <a:txBody>
                    <a:bodyPr/>
                    <a:lstStyle/>
                    <a:p>
                      <a:pPr algn="ctr"/>
                      <a:r>
                        <a:rPr lang="en-GB" sz="2000" dirty="0" smtClean="0"/>
                        <a:t>‘</a:t>
                      </a:r>
                      <a:r>
                        <a:rPr lang="en-GB" sz="2000" b="1" dirty="0" smtClean="0"/>
                        <a:t>Public</a:t>
                      </a:r>
                      <a:r>
                        <a:rPr lang="en-GB" sz="2000" dirty="0" smtClean="0"/>
                        <a:t>’</a:t>
                      </a:r>
                      <a:endParaRPr lang="en-GB" sz="2000" dirty="0">
                        <a:solidFill>
                          <a:schemeClr val="bg1"/>
                        </a:solidFill>
                      </a:endParaRPr>
                    </a:p>
                  </a:txBody>
                  <a:tcPr>
                    <a:solidFill>
                      <a:schemeClr val="bg1">
                        <a:lumMod val="85000"/>
                        <a:alpha val="68000"/>
                      </a:schemeClr>
                    </a:solidFill>
                  </a:tcPr>
                </a:tc>
                <a:tc>
                  <a:txBody>
                    <a:bodyPr/>
                    <a:lstStyle/>
                    <a:p>
                      <a:pPr algn="ctr"/>
                      <a:r>
                        <a:rPr lang="en-GB" sz="2000" kern="1200" dirty="0" smtClean="0"/>
                        <a:t>‘</a:t>
                      </a:r>
                      <a:r>
                        <a:rPr lang="en-GB" sz="2000" b="1" kern="1200" dirty="0" smtClean="0"/>
                        <a:t>Consortium</a:t>
                      </a:r>
                      <a:r>
                        <a:rPr lang="en-GB" sz="2000" kern="1200" dirty="0" smtClean="0"/>
                        <a:t>’</a:t>
                      </a:r>
                      <a:endParaRPr lang="en-GB" sz="2000" kern="1200" dirty="0">
                        <a:solidFill>
                          <a:schemeClr val="dk1"/>
                        </a:solidFill>
                        <a:latin typeface="+mn-lt"/>
                        <a:ea typeface="+mn-ea"/>
                        <a:cs typeface="+mn-cs"/>
                      </a:endParaRPr>
                    </a:p>
                  </a:txBody>
                  <a:tcPr>
                    <a:solidFill>
                      <a:schemeClr val="bg1">
                        <a:lumMod val="85000"/>
                        <a:alpha val="68000"/>
                      </a:schemeClr>
                    </a:solidFill>
                  </a:tcPr>
                </a:tc>
                <a:tc>
                  <a:txBody>
                    <a:bodyPr/>
                    <a:lstStyle/>
                    <a:p>
                      <a:pPr algn="ctr"/>
                      <a:r>
                        <a:rPr lang="en-GB" sz="2000" kern="1200" dirty="0" smtClean="0"/>
                        <a:t>‘</a:t>
                      </a:r>
                      <a:r>
                        <a:rPr lang="en-GB" sz="2000" b="1" kern="1200" dirty="0" smtClean="0"/>
                        <a:t>Private</a:t>
                      </a:r>
                      <a:r>
                        <a:rPr lang="en-GB" sz="2000" kern="1200" dirty="0" smtClean="0"/>
                        <a:t>’</a:t>
                      </a:r>
                      <a:endParaRPr lang="en-GB" sz="2000" kern="1200" dirty="0">
                        <a:solidFill>
                          <a:schemeClr val="dk1"/>
                        </a:solidFill>
                        <a:latin typeface="+mn-lt"/>
                        <a:ea typeface="+mn-ea"/>
                        <a:cs typeface="+mn-cs"/>
                      </a:endParaRPr>
                    </a:p>
                  </a:txBody>
                  <a:tcPr>
                    <a:solidFill>
                      <a:schemeClr val="bg1">
                        <a:lumMod val="85000"/>
                        <a:alpha val="68000"/>
                      </a:schemeClr>
                    </a:solidFill>
                  </a:tcPr>
                </a:tc>
              </a:tr>
              <a:tr h="370840">
                <a:tc>
                  <a:txBody>
                    <a:bodyPr/>
                    <a:lstStyle/>
                    <a:p>
                      <a:pPr algn="ctr"/>
                      <a:r>
                        <a:rPr lang="en-GB" sz="2000" dirty="0" err="1" smtClean="0"/>
                        <a:t>Permissionless</a:t>
                      </a:r>
                      <a:r>
                        <a:rPr lang="en-GB" sz="2000" dirty="0" smtClean="0"/>
                        <a:t>, Public, Shared systems</a:t>
                      </a:r>
                      <a:endParaRPr lang="en-GB" sz="2000" dirty="0">
                        <a:solidFill>
                          <a:schemeClr val="bg1"/>
                        </a:solidFill>
                      </a:endParaRPr>
                    </a:p>
                  </a:txBody>
                  <a:tcPr>
                    <a:solidFill>
                      <a:schemeClr val="bg1">
                        <a:lumMod val="85000"/>
                        <a:alpha val="68000"/>
                      </a:schemeClr>
                    </a:solidFill>
                  </a:tcPr>
                </a:tc>
                <a:tc>
                  <a:txBody>
                    <a:bodyPr/>
                    <a:lstStyle/>
                    <a:p>
                      <a:pPr algn="ctr"/>
                      <a:r>
                        <a:rPr lang="en-GB" sz="2000" dirty="0" smtClean="0"/>
                        <a:t>Permissioned, Public, Shared systems</a:t>
                      </a:r>
                      <a:endParaRPr lang="en-GB" sz="2000" dirty="0">
                        <a:solidFill>
                          <a:schemeClr val="bg1"/>
                        </a:solidFill>
                      </a:endParaRPr>
                    </a:p>
                  </a:txBody>
                  <a:tcPr>
                    <a:solidFill>
                      <a:schemeClr val="bg1">
                        <a:lumMod val="85000"/>
                        <a:alpha val="68000"/>
                      </a:schemeClr>
                    </a:solidFill>
                  </a:tcPr>
                </a:tc>
                <a:tc>
                  <a:txBody>
                    <a:bodyPr/>
                    <a:lstStyle/>
                    <a:p>
                      <a:pPr algn="ctr"/>
                      <a:r>
                        <a:rPr lang="en-GB" sz="2000" dirty="0" smtClean="0"/>
                        <a:t>Permissioned,</a:t>
                      </a:r>
                      <a:r>
                        <a:rPr lang="en-GB" sz="2000" baseline="0" dirty="0" smtClean="0"/>
                        <a:t> Private, Shared systems</a:t>
                      </a:r>
                      <a:endParaRPr lang="en-GB" sz="2000" dirty="0">
                        <a:solidFill>
                          <a:schemeClr val="bg1"/>
                        </a:solidFill>
                      </a:endParaRPr>
                    </a:p>
                  </a:txBody>
                  <a:tcPr>
                    <a:solidFill>
                      <a:schemeClr val="bg1">
                        <a:lumMod val="85000"/>
                        <a:alpha val="68000"/>
                      </a:schemeClr>
                    </a:solidFill>
                  </a:tcPr>
                </a:tc>
              </a:tr>
              <a:tr h="370840">
                <a:tc>
                  <a:txBody>
                    <a:bodyPr/>
                    <a:lstStyle/>
                    <a:p>
                      <a:pPr algn="ctr"/>
                      <a:r>
                        <a:rPr lang="en-GB" sz="2000" dirty="0" smtClean="0"/>
                        <a:t>Bitcoin</a:t>
                      </a:r>
                      <a:endParaRPr lang="en-GB" sz="2000" dirty="0">
                        <a:solidFill>
                          <a:schemeClr val="bg1"/>
                        </a:solidFill>
                      </a:endParaRPr>
                    </a:p>
                  </a:txBody>
                  <a:tcPr>
                    <a:solidFill>
                      <a:schemeClr val="bg1">
                        <a:lumMod val="85000"/>
                        <a:alpha val="68000"/>
                      </a:schemeClr>
                    </a:solidFill>
                  </a:tcPr>
                </a:tc>
                <a:tc>
                  <a:txBody>
                    <a:bodyPr/>
                    <a:lstStyle/>
                    <a:p>
                      <a:pPr algn="ctr"/>
                      <a:r>
                        <a:rPr lang="en-GB" sz="2000" dirty="0" smtClean="0"/>
                        <a:t>Microsoft </a:t>
                      </a:r>
                      <a:endParaRPr lang="en-GB" sz="2000" dirty="0">
                        <a:solidFill>
                          <a:schemeClr val="bg1"/>
                        </a:solidFill>
                      </a:endParaRPr>
                    </a:p>
                  </a:txBody>
                  <a:tcPr>
                    <a:solidFill>
                      <a:schemeClr val="bg1">
                        <a:lumMod val="85000"/>
                        <a:alpha val="68000"/>
                      </a:schemeClr>
                    </a:solidFill>
                  </a:tcPr>
                </a:tc>
                <a:tc>
                  <a:txBody>
                    <a:bodyPr/>
                    <a:lstStyle/>
                    <a:p>
                      <a:pPr algn="ctr"/>
                      <a:r>
                        <a:rPr lang="en-GB" sz="2000" dirty="0" err="1" smtClean="0"/>
                        <a:t>Hyperledger</a:t>
                      </a:r>
                      <a:endParaRPr lang="en-GB" sz="2000" dirty="0">
                        <a:solidFill>
                          <a:schemeClr val="bg1"/>
                        </a:solidFill>
                      </a:endParaRPr>
                    </a:p>
                  </a:txBody>
                  <a:tcPr>
                    <a:solidFill>
                      <a:schemeClr val="bg1">
                        <a:lumMod val="85000"/>
                        <a:alpha val="68000"/>
                      </a:schemeClr>
                    </a:solidFill>
                  </a:tcPr>
                </a:tc>
              </a:tr>
            </a:tbl>
          </a:graphicData>
        </a:graphic>
      </p:graphicFrame>
      <p:sp>
        <p:nvSpPr>
          <p:cNvPr id="7" name="Content Placeholder 1">
            <a:extLst>
              <a:ext uri="{FF2B5EF4-FFF2-40B4-BE49-F238E27FC236}">
                <a16:creationId xmlns="" xmlns:a16="http://schemas.microsoft.com/office/drawing/2014/main" id="{EFBEB4A7-74F3-442A-AB7A-71E597DFEA5A}"/>
              </a:ext>
            </a:extLst>
          </p:cNvPr>
          <p:cNvSpPr txBox="1">
            <a:spLocks/>
          </p:cNvSpPr>
          <p:nvPr/>
        </p:nvSpPr>
        <p:spPr>
          <a:xfrm>
            <a:off x="432000" y="432000"/>
            <a:ext cx="7913214" cy="766701"/>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b="1" dirty="0" smtClean="0"/>
              <a:t>Types of DLT/</a:t>
            </a:r>
            <a:r>
              <a:rPr lang="en-GB" sz="3600" b="1" dirty="0" err="1" smtClean="0"/>
              <a:t>blockchain</a:t>
            </a:r>
            <a:endParaRPr lang="en-GB" sz="3600" b="1" dirty="0"/>
          </a:p>
        </p:txBody>
      </p:sp>
      <p:sp>
        <p:nvSpPr>
          <p:cNvPr id="8" name="Left Arrow 7"/>
          <p:cNvSpPr/>
          <p:nvPr/>
        </p:nvSpPr>
        <p:spPr>
          <a:xfrm>
            <a:off x="1354459" y="3598223"/>
            <a:ext cx="6507006" cy="1068780"/>
          </a:xfrm>
          <a:prstGeom prst="leftArrow">
            <a:avLst/>
          </a:prstGeom>
          <a:gradFill flip="none" rotWithShape="1">
            <a:gsLst>
              <a:gs pos="0">
                <a:srgbClr val="000000">
                  <a:alpha val="48000"/>
                </a:srgbClr>
              </a:gs>
              <a:gs pos="39999">
                <a:srgbClr val="0A128C"/>
              </a:gs>
              <a:gs pos="70000">
                <a:srgbClr val="181CC7"/>
              </a:gs>
              <a:gs pos="88000">
                <a:srgbClr val="7005D4"/>
              </a:gs>
              <a:gs pos="100000">
                <a:srgbClr val="8C3D9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Decentralisation amongst stakeholders</a:t>
            </a:r>
            <a:endParaRPr lang="en-GB" sz="2000" dirty="0"/>
          </a:p>
        </p:txBody>
      </p:sp>
    </p:spTree>
    <p:extLst>
      <p:ext uri="{BB962C8B-B14F-4D97-AF65-F5344CB8AC3E}">
        <p14:creationId xmlns:p14="http://schemas.microsoft.com/office/powerpoint/2010/main" val="4115818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432000"/>
            <a:ext cx="7913214" cy="766701"/>
          </a:xfrm>
        </p:spPr>
        <p:txBody>
          <a:bodyPr/>
          <a:lstStyle/>
          <a:p>
            <a:r>
              <a:rPr lang="en-GB" sz="3600" b="1" dirty="0"/>
              <a:t>Hype?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white"/>
                </a:solidFill>
                <a:latin typeface="Arial"/>
              </a:rPr>
              <a:t>05/02/2018</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4294967295"/>
          </p:nvPr>
        </p:nvSpPr>
        <p:spPr>
          <a:xfrm>
            <a:off x="1296000" y="4849200"/>
            <a:ext cx="5400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and Lloyd’s Register Foundation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1"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 xmlns:a16="http://schemas.microsoft.com/office/drawing/2014/main" id="{7E247178-979D-4C7E-96AD-0AE080274546}"/>
              </a:ext>
            </a:extLst>
          </p:cNvPr>
          <p:cNvSpPr txBox="1"/>
          <p:nvPr/>
        </p:nvSpPr>
        <p:spPr>
          <a:xfrm>
            <a:off x="268705" y="1637297"/>
            <a:ext cx="8606590" cy="1868906"/>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1" i="1" u="none" strike="noStrike" kern="1200" cap="none" spc="0" normalizeH="0" baseline="0" noProof="0" dirty="0">
                <a:ln>
                  <a:noFill/>
                </a:ln>
                <a:solidFill>
                  <a:prstClr val="white"/>
                </a:solidFill>
                <a:effectLst/>
                <a:uLnTx/>
                <a:uFillTx/>
                <a:latin typeface="Arial"/>
                <a:ea typeface="+mn-ea"/>
                <a:cs typeface="+mn-cs"/>
              </a:rPr>
              <a:t>“It has the potential to shake the very core of western civilisation” </a:t>
            </a:r>
          </a:p>
        </p:txBody>
      </p:sp>
    </p:spTree>
    <p:extLst>
      <p:ext uri="{BB962C8B-B14F-4D97-AF65-F5344CB8AC3E}">
        <p14:creationId xmlns:p14="http://schemas.microsoft.com/office/powerpoint/2010/main" val="1007033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432000"/>
            <a:ext cx="7913214" cy="766701"/>
          </a:xfrm>
        </p:spPr>
        <p:txBody>
          <a:bodyPr/>
          <a:lstStyle/>
          <a:p>
            <a:r>
              <a:rPr lang="en-GB" sz="3600" b="1" dirty="0"/>
              <a:t>Hype?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white"/>
                </a:solidFill>
                <a:latin typeface="Arial"/>
              </a:rPr>
              <a:t>05/02/2018</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4294967295"/>
          </p:nvPr>
        </p:nvSpPr>
        <p:spPr>
          <a:xfrm>
            <a:off x="1296000" y="4849200"/>
            <a:ext cx="5400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and Lloyd’s Register Foundation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white"/>
              </a:solidFill>
              <a:effectLst/>
              <a:uLnTx/>
              <a:uFillTx/>
              <a:latin typeface="Arial"/>
              <a:ea typeface="+mn-ea"/>
              <a:cs typeface="+mn-cs"/>
            </a:endParaRPr>
          </a:p>
        </p:txBody>
      </p:sp>
      <p:sp>
        <p:nvSpPr>
          <p:cNvPr id="7" name="Content Placeholder 1">
            <a:extLst>
              <a:ext uri="{FF2B5EF4-FFF2-40B4-BE49-F238E27FC236}">
                <a16:creationId xmlns="" xmlns:a16="http://schemas.microsoft.com/office/drawing/2014/main" id="{0FD7812D-A7C9-4387-9B83-2602DD34972D}"/>
              </a:ext>
            </a:extLst>
          </p:cNvPr>
          <p:cNvSpPr txBox="1">
            <a:spLocks/>
          </p:cNvSpPr>
          <p:nvPr/>
        </p:nvSpPr>
        <p:spPr>
          <a:xfrm>
            <a:off x="447152" y="1582893"/>
            <a:ext cx="8249697" cy="2660820"/>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0" indent="0" algn="l" defTabSz="914400" rtl="0" eaLnBrk="1" latinLnBrk="0" hangingPunct="1">
              <a:spcBef>
                <a:spcPts val="0"/>
              </a:spcBef>
              <a:spcAft>
                <a:spcPts val="0"/>
              </a:spcAft>
              <a:buFont typeface="Arial" panose="020B0604020202020204" pitchFamily="34" charset="0"/>
              <a:buNone/>
              <a:defRPr sz="2100" kern="1200">
                <a:solidFill>
                  <a:schemeClr val="tx1"/>
                </a:solidFill>
                <a:latin typeface="+mn-lt"/>
                <a:ea typeface="+mn-ea"/>
                <a:cs typeface="+mn-cs"/>
              </a:defRPr>
            </a:lvl2pPr>
            <a:lvl3pPr marL="234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3pPr>
            <a:lvl4pPr marL="468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4pPr>
            <a:lvl5pPr marL="702000" indent="-234000" algn="l" defTabSz="914400" rtl="0" eaLnBrk="1" latinLnBrk="0" hangingPunct="1">
              <a:spcBef>
                <a:spcPts val="0"/>
              </a:spcBef>
              <a:spcAft>
                <a:spcPts val="0"/>
              </a:spcAft>
              <a:buFont typeface="Arial" panose="020B0604020202020204" pitchFamily="34" charset="0"/>
              <a:buChar char="–"/>
              <a:defRPr sz="2100" kern="1200">
                <a:solidFill>
                  <a:schemeClr val="tx1"/>
                </a:solidFill>
                <a:latin typeface="+mn-lt"/>
                <a:ea typeface="+mn-ea"/>
                <a:cs typeface="+mn-cs"/>
              </a:defRPr>
            </a:lvl5pPr>
            <a:lvl6pPr marL="1728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6pPr>
            <a:lvl7pPr marL="2160000" indent="-252000" algn="l" defTabSz="914400" rtl="0" eaLnBrk="1" latinLnBrk="0" hangingPunct="1">
              <a:spcBef>
                <a:spcPts val="0"/>
              </a:spcBef>
              <a:buFont typeface="Arial" panose="020B0604020202020204" pitchFamily="34" charset="0"/>
              <a:buChar char="–"/>
              <a:defRPr sz="21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Arial"/>
                <a:ea typeface="+mn-ea"/>
                <a:cs typeface="+mn-cs"/>
              </a:rPr>
              <a:t>872 cryptocurrencies listed on coinmarketcap.com</a:t>
            </a:r>
          </a:p>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white"/>
                </a:solidFill>
                <a:effectLst/>
                <a:uLnTx/>
                <a:uFillTx/>
                <a:latin typeface="Arial"/>
                <a:ea typeface="+mn-ea"/>
                <a:cs typeface="+mn-cs"/>
              </a:rPr>
              <a:t>Total Market Cap: $133,849,768,516</a:t>
            </a:r>
          </a:p>
        </p:txBody>
      </p:sp>
    </p:spTree>
    <p:extLst>
      <p:ext uri="{BB962C8B-B14F-4D97-AF65-F5344CB8AC3E}">
        <p14:creationId xmlns:p14="http://schemas.microsoft.com/office/powerpoint/2010/main" val="4093456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432000"/>
            <a:ext cx="7913214" cy="766701"/>
          </a:xfrm>
        </p:spPr>
        <p:txBody>
          <a:bodyPr/>
          <a:lstStyle/>
          <a:p>
            <a:r>
              <a:rPr lang="en-GB" sz="3600" b="1" dirty="0"/>
              <a:t>Hype?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white"/>
                </a:solidFill>
                <a:latin typeface="Arial"/>
              </a:rPr>
              <a:t>05/02/2018</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4294967295"/>
          </p:nvPr>
        </p:nvSpPr>
        <p:spPr>
          <a:xfrm>
            <a:off x="1296000" y="4849200"/>
            <a:ext cx="5400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and Lloyd’s Register Foundation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 xmlns:a16="http://schemas.microsoft.com/office/drawing/2014/main" id="{50DA10CB-793C-4A22-81AF-5EF7FC71701B}"/>
              </a:ext>
            </a:extLst>
          </p:cNvPr>
          <p:cNvSpPr txBox="1"/>
          <p:nvPr/>
        </p:nvSpPr>
        <p:spPr>
          <a:xfrm>
            <a:off x="1305317" y="1336957"/>
            <a:ext cx="6533366" cy="2469586"/>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a:ea typeface="+mn-ea"/>
                <a:cs typeface="+mn-cs"/>
              </a:rPr>
              <a:t>Start-ups raised ~US$1.3bn in the first 6 months of 2017 through  ICOs (initial coin offerings)</a:t>
            </a:r>
          </a:p>
        </p:txBody>
      </p:sp>
    </p:spTree>
    <p:extLst>
      <p:ext uri="{BB962C8B-B14F-4D97-AF65-F5344CB8AC3E}">
        <p14:creationId xmlns:p14="http://schemas.microsoft.com/office/powerpoint/2010/main" val="3370865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432000"/>
            <a:ext cx="7913214" cy="766701"/>
          </a:xfrm>
        </p:spPr>
        <p:txBody>
          <a:bodyPr/>
          <a:lstStyle/>
          <a:p>
            <a:r>
              <a:rPr lang="en-GB" sz="3600" b="1" dirty="0"/>
              <a:t>Hype?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white"/>
                </a:solidFill>
                <a:latin typeface="Arial"/>
              </a:rPr>
              <a:t>05/02/2018</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4294967295"/>
          </p:nvPr>
        </p:nvSpPr>
        <p:spPr>
          <a:xfrm>
            <a:off x="1296000" y="4849200"/>
            <a:ext cx="5400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and Lloyd’s Register Foundation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800" b="1"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 xmlns:a16="http://schemas.microsoft.com/office/drawing/2014/main" id="{A9FD363F-E214-4AA6-9B0B-1D13E5C1AD7B}"/>
              </a:ext>
            </a:extLst>
          </p:cNvPr>
          <p:cNvSpPr txBox="1"/>
          <p:nvPr/>
        </p:nvSpPr>
        <p:spPr>
          <a:xfrm>
            <a:off x="1094170" y="1549091"/>
            <a:ext cx="6955661" cy="2045319"/>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indent="-183600" algn="ctr"/>
            <a:r>
              <a:rPr kumimoji="0" lang="en-GB" sz="4000" b="1" i="0" u="none" strike="noStrike" kern="1200" cap="none" spc="0" normalizeH="0" baseline="0" noProof="0" dirty="0">
                <a:ln>
                  <a:noFill/>
                </a:ln>
                <a:solidFill>
                  <a:prstClr val="white"/>
                </a:solidFill>
                <a:effectLst/>
                <a:uLnTx/>
                <a:uFillTx/>
                <a:latin typeface="Arial"/>
                <a:ea typeface="+mn-ea"/>
                <a:cs typeface="+mn-cs"/>
              </a:rPr>
              <a:t>Investment in the ‘Useless Ethereum Token’ </a:t>
            </a:r>
          </a:p>
          <a:p>
            <a:pPr indent="-183600" algn="ctr"/>
            <a:r>
              <a:rPr kumimoji="0" lang="en-GB" sz="4000" b="1" i="0" u="none" strike="noStrike" kern="1200" cap="none" spc="0" normalizeH="0" baseline="0" noProof="0" dirty="0">
                <a:ln>
                  <a:noFill/>
                </a:ln>
                <a:solidFill>
                  <a:prstClr val="white"/>
                </a:solidFill>
                <a:effectLst/>
                <a:uLnTx/>
                <a:uFillTx/>
                <a:latin typeface="Arial"/>
                <a:ea typeface="+mn-ea"/>
                <a:cs typeface="+mn-cs"/>
              </a:rPr>
              <a:t>equivalent to $88,076</a:t>
            </a:r>
          </a:p>
        </p:txBody>
      </p:sp>
    </p:spTree>
    <p:extLst>
      <p:ext uri="{BB962C8B-B14F-4D97-AF65-F5344CB8AC3E}">
        <p14:creationId xmlns:p14="http://schemas.microsoft.com/office/powerpoint/2010/main" val="109028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432000"/>
            <a:ext cx="7913214" cy="766701"/>
          </a:xfrm>
        </p:spPr>
        <p:txBody>
          <a:bodyPr/>
          <a:lstStyle/>
          <a:p>
            <a:r>
              <a:rPr lang="en-GB" sz="3600" b="1" dirty="0"/>
              <a:t>Hype?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white"/>
                </a:solidFill>
                <a:latin typeface="Arial"/>
              </a:rPr>
              <a:t>05/02/2018</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4294967295"/>
          </p:nvPr>
        </p:nvSpPr>
        <p:spPr>
          <a:xfrm>
            <a:off x="1296000" y="4849200"/>
            <a:ext cx="5400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and Lloyd’s Register Foundation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800" b="1"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 xmlns:a16="http://schemas.microsoft.com/office/drawing/2014/main" id="{BFC492D2-3D59-4FD2-9FF6-F35E67BB25C4}"/>
              </a:ext>
            </a:extLst>
          </p:cNvPr>
          <p:cNvSpPr txBox="1"/>
          <p:nvPr/>
        </p:nvSpPr>
        <p:spPr>
          <a:xfrm>
            <a:off x="654178" y="1220564"/>
            <a:ext cx="7835645" cy="2925000"/>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r>
              <a:rPr kumimoji="0" lang="en-GB" sz="3600" b="1" i="0" u="none" strike="noStrike" kern="1200" cap="none" spc="0" normalizeH="0" baseline="0" noProof="0" dirty="0">
                <a:ln>
                  <a:noFill/>
                </a:ln>
                <a:solidFill>
                  <a:prstClr val="white"/>
                </a:solidFill>
                <a:effectLst/>
                <a:uLnTx/>
                <a:uFillTx/>
                <a:latin typeface="Arial"/>
                <a:ea typeface="+mn-ea"/>
                <a:cs typeface="+mn-cs"/>
              </a:rPr>
              <a:t>700 </a:t>
            </a:r>
            <a:r>
              <a:rPr kumimoji="0" lang="en-GB" sz="3600" b="1" i="0" u="none" strike="noStrike" kern="1200" cap="none" spc="0" normalizeH="0" baseline="0" noProof="0" dirty="0" err="1">
                <a:ln>
                  <a:noFill/>
                </a:ln>
                <a:solidFill>
                  <a:prstClr val="white"/>
                </a:solidFill>
                <a:effectLst/>
                <a:uLnTx/>
                <a:uFillTx/>
                <a:latin typeface="Arial"/>
                <a:ea typeface="+mn-ea"/>
                <a:cs typeface="+mn-cs"/>
              </a:rPr>
              <a:t>dapps</a:t>
            </a:r>
            <a:r>
              <a:rPr kumimoji="0" lang="en-GB" sz="3600" b="1" i="0" u="none" strike="noStrike" kern="1200" cap="none" spc="0" normalizeH="0" baseline="0" noProof="0" dirty="0">
                <a:ln>
                  <a:noFill/>
                </a:ln>
                <a:solidFill>
                  <a:prstClr val="white"/>
                </a:solidFill>
                <a:effectLst/>
                <a:uLnTx/>
                <a:uFillTx/>
                <a:latin typeface="Arial"/>
                <a:ea typeface="+mn-ea"/>
                <a:cs typeface="+mn-cs"/>
              </a:rPr>
              <a:t> listed on dapps.ethercasts.com</a:t>
            </a:r>
          </a:p>
          <a:p>
            <a:pPr algn="ctr"/>
            <a:r>
              <a:rPr kumimoji="0" lang="en-GB" sz="3600" b="1" i="0" u="none" strike="noStrike" kern="1200" cap="none" spc="0" normalizeH="0" baseline="0" noProof="0" dirty="0">
                <a:ln>
                  <a:noFill/>
                </a:ln>
                <a:solidFill>
                  <a:prstClr val="white"/>
                </a:solidFill>
                <a:effectLst/>
                <a:uLnTx/>
                <a:uFillTx/>
                <a:latin typeface="Arial"/>
                <a:ea typeface="+mn-ea"/>
                <a:cs typeface="+mn-cs"/>
              </a:rPr>
              <a:t>Incl. games, gambling, land management, vineyard ownership….</a:t>
            </a:r>
          </a:p>
        </p:txBody>
      </p:sp>
    </p:spTree>
    <p:extLst>
      <p:ext uri="{BB962C8B-B14F-4D97-AF65-F5344CB8AC3E}">
        <p14:creationId xmlns:p14="http://schemas.microsoft.com/office/powerpoint/2010/main" val="417450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432000"/>
            <a:ext cx="7913214" cy="766701"/>
          </a:xfrm>
        </p:spPr>
        <p:txBody>
          <a:bodyPr/>
          <a:lstStyle/>
          <a:p>
            <a:r>
              <a:rPr lang="en-GB" sz="3600" b="1" dirty="0"/>
              <a:t>Hope?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white"/>
                </a:solidFill>
                <a:latin typeface="Arial"/>
              </a:rPr>
              <a:t>05/02/2018</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4294967295"/>
          </p:nvPr>
        </p:nvSpPr>
        <p:spPr>
          <a:xfrm>
            <a:off x="1296000" y="4849200"/>
            <a:ext cx="5400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and Lloyd’s Register Foundation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800" b="1"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 xmlns:a16="http://schemas.microsoft.com/office/drawing/2014/main" id="{FB0DD263-3299-43E8-9060-BE954C199CE5}"/>
              </a:ext>
            </a:extLst>
          </p:cNvPr>
          <p:cNvSpPr txBox="1"/>
          <p:nvPr/>
        </p:nvSpPr>
        <p:spPr>
          <a:xfrm>
            <a:off x="437321" y="972846"/>
            <a:ext cx="8277309" cy="2832062"/>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GB" sz="4400" b="1" i="0" u="none" strike="noStrike" kern="1200" cap="none" spc="0" normalizeH="0" baseline="0" noProof="0" dirty="0">
                <a:ln>
                  <a:noFill/>
                </a:ln>
                <a:solidFill>
                  <a:schemeClr val="bg1"/>
                </a:solidFill>
                <a:effectLst/>
                <a:uLnTx/>
                <a:uFillTx/>
                <a:latin typeface="+mn-lt"/>
                <a:ea typeface="+mn-ea"/>
                <a:cs typeface="+mn-cs"/>
              </a:rPr>
              <a:t>But is it all hype?</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endParaRPr kumimoji="0" lang="en-GB" sz="2400" b="1" i="0" u="none" strike="noStrike" kern="1200" cap="none" spc="0" normalizeH="0" baseline="0" noProof="0" dirty="0">
              <a:ln>
                <a:noFill/>
              </a:ln>
              <a:solidFill>
                <a:schemeClr val="bg1"/>
              </a:solidFill>
              <a:effectLst/>
              <a:uLnTx/>
              <a:uFillTx/>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GB" sz="4400" b="1" dirty="0">
                <a:solidFill>
                  <a:schemeClr val="bg1"/>
                </a:solidFill>
              </a:rPr>
              <a:t>Could there be genuine benefits for engineered systems, particularly in  enhancing safety</a:t>
            </a:r>
            <a:endParaRPr kumimoji="0" lang="en-GB" sz="4400" b="1"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301072524"/>
      </p:ext>
    </p:extLst>
  </p:cSld>
  <p:clrMapOvr>
    <a:masterClrMapping/>
  </p:clrMapOvr>
</p:sld>
</file>

<file path=ppt/theme/theme1.xml><?xml version="1.0" encoding="utf-8"?>
<a:theme xmlns:a="http://schemas.openxmlformats.org/drawingml/2006/main" name="ATI Powerpoint template incl LR Logo">
  <a:themeElements>
    <a:clrScheme name="Red&amp;White - Alan Turing">
      <a:dk1>
        <a:sysClr val="windowText" lastClr="000000"/>
      </a:dk1>
      <a:lt1>
        <a:sysClr val="window" lastClr="FFFFFF"/>
      </a:lt1>
      <a:dk2>
        <a:srgbClr val="00FF00"/>
      </a:dk2>
      <a:lt2>
        <a:srgbClr val="00FFFF"/>
      </a:lt2>
      <a:accent1>
        <a:srgbClr val="0000FF"/>
      </a:accent1>
      <a:accent2>
        <a:srgbClr val="7D00FF"/>
      </a:accent2>
      <a:accent3>
        <a:srgbClr val="FF00FF"/>
      </a:accent3>
      <a:accent4>
        <a:srgbClr val="FF0000"/>
      </a:accent4>
      <a:accent5>
        <a:srgbClr val="FF7D00"/>
      </a:accent5>
      <a:accent6>
        <a:srgbClr val="FFFF00"/>
      </a:accent6>
      <a:hlink>
        <a:srgbClr val="FF7D00"/>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Red&amp;White - Alan Turing">
      <a:dk1>
        <a:sysClr val="windowText" lastClr="000000"/>
      </a:dk1>
      <a:lt1>
        <a:sysClr val="window" lastClr="FFFFFF"/>
      </a:lt1>
      <a:dk2>
        <a:srgbClr val="00FF00"/>
      </a:dk2>
      <a:lt2>
        <a:srgbClr val="00FFFF"/>
      </a:lt2>
      <a:accent1>
        <a:srgbClr val="0000FF"/>
      </a:accent1>
      <a:accent2>
        <a:srgbClr val="7D00FF"/>
      </a:accent2>
      <a:accent3>
        <a:srgbClr val="FF00FF"/>
      </a:accent3>
      <a:accent4>
        <a:srgbClr val="FF0000"/>
      </a:accent4>
      <a:accent5>
        <a:srgbClr val="FF7D00"/>
      </a:accent5>
      <a:accent6>
        <a:srgbClr val="FFFF00"/>
      </a:accent6>
      <a:hlink>
        <a:srgbClr val="FF7D00"/>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_Office Theme">
  <a:themeElements>
    <a:clrScheme name="Red&amp;White - Alan Turing">
      <a:dk1>
        <a:sysClr val="windowText" lastClr="000000"/>
      </a:dk1>
      <a:lt1>
        <a:sysClr val="window" lastClr="FFFFFF"/>
      </a:lt1>
      <a:dk2>
        <a:srgbClr val="00FF00"/>
      </a:dk2>
      <a:lt2>
        <a:srgbClr val="00FFFF"/>
      </a:lt2>
      <a:accent1>
        <a:srgbClr val="0000FF"/>
      </a:accent1>
      <a:accent2>
        <a:srgbClr val="7D00FF"/>
      </a:accent2>
      <a:accent3>
        <a:srgbClr val="FF00FF"/>
      </a:accent3>
      <a:accent4>
        <a:srgbClr val="FF0000"/>
      </a:accent4>
      <a:accent5>
        <a:srgbClr val="FF7D00"/>
      </a:accent5>
      <a:accent6>
        <a:srgbClr val="FFFF00"/>
      </a:accent6>
      <a:hlink>
        <a:srgbClr val="FF7D00"/>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2_Office Theme">
  <a:themeElements>
    <a:clrScheme name="Red&amp;White - Alan Turing">
      <a:dk1>
        <a:sysClr val="windowText" lastClr="000000"/>
      </a:dk1>
      <a:lt1>
        <a:sysClr val="window" lastClr="FFFFFF"/>
      </a:lt1>
      <a:dk2>
        <a:srgbClr val="00FF00"/>
      </a:dk2>
      <a:lt2>
        <a:srgbClr val="00FFFF"/>
      </a:lt2>
      <a:accent1>
        <a:srgbClr val="0000FF"/>
      </a:accent1>
      <a:accent2>
        <a:srgbClr val="7D00FF"/>
      </a:accent2>
      <a:accent3>
        <a:srgbClr val="FF00FF"/>
      </a:accent3>
      <a:accent4>
        <a:srgbClr val="FF0000"/>
      </a:accent4>
      <a:accent5>
        <a:srgbClr val="FF7D00"/>
      </a:accent5>
      <a:accent6>
        <a:srgbClr val="FFFF00"/>
      </a:accent6>
      <a:hlink>
        <a:srgbClr val="FF7D00"/>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3_Office Theme">
  <a:themeElements>
    <a:clrScheme name="Red&amp;White - Alan Turing">
      <a:dk1>
        <a:sysClr val="windowText" lastClr="000000"/>
      </a:dk1>
      <a:lt1>
        <a:sysClr val="window" lastClr="FFFFFF"/>
      </a:lt1>
      <a:dk2>
        <a:srgbClr val="00FF00"/>
      </a:dk2>
      <a:lt2>
        <a:srgbClr val="00FFFF"/>
      </a:lt2>
      <a:accent1>
        <a:srgbClr val="0000FF"/>
      </a:accent1>
      <a:accent2>
        <a:srgbClr val="7D00FF"/>
      </a:accent2>
      <a:accent3>
        <a:srgbClr val="FF00FF"/>
      </a:accent3>
      <a:accent4>
        <a:srgbClr val="FF0000"/>
      </a:accent4>
      <a:accent5>
        <a:srgbClr val="FF7D00"/>
      </a:accent5>
      <a:accent6>
        <a:srgbClr val="FFFF00"/>
      </a:accent6>
      <a:hlink>
        <a:srgbClr val="FF7D00"/>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1_ATI Powerpoint template incl LR Logo">
  <a:themeElements>
    <a:clrScheme name="Red&amp;White - Alan Turing">
      <a:dk1>
        <a:sysClr val="windowText" lastClr="000000"/>
      </a:dk1>
      <a:lt1>
        <a:sysClr val="window" lastClr="FFFFFF"/>
      </a:lt1>
      <a:dk2>
        <a:srgbClr val="00FF00"/>
      </a:dk2>
      <a:lt2>
        <a:srgbClr val="00FFFF"/>
      </a:lt2>
      <a:accent1>
        <a:srgbClr val="0000FF"/>
      </a:accent1>
      <a:accent2>
        <a:srgbClr val="7D00FF"/>
      </a:accent2>
      <a:accent3>
        <a:srgbClr val="FF00FF"/>
      </a:accent3>
      <a:accent4>
        <a:srgbClr val="FF0000"/>
      </a:accent4>
      <a:accent5>
        <a:srgbClr val="FF7D00"/>
      </a:accent5>
      <a:accent6>
        <a:srgbClr val="FFFF00"/>
      </a:accent6>
      <a:hlink>
        <a:srgbClr val="FF7D00"/>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606BB7AFC7FA4F8EA5911A517C9017" ma:contentTypeVersion="" ma:contentTypeDescription="Create a new document." ma:contentTypeScope="" ma:versionID="cf063a2f858533e5955d8928fda69b0b">
  <xsd:schema xmlns:xsd="http://www.w3.org/2001/XMLSchema" xmlns:xs="http://www.w3.org/2001/XMLSchema" xmlns:p="http://schemas.microsoft.com/office/2006/metadata/properties" xmlns:ns2="ddc16f2e-ac79-420b-bf02-152a3fab2b22" targetNamespace="http://schemas.microsoft.com/office/2006/metadata/properties" ma:root="true" ma:fieldsID="77275a00a6318e9872495dd60aac7f6b" ns2:_="">
    <xsd:import namespace="ddc16f2e-ac79-420b-bf02-152a3fab2b2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16f2e-ac79-420b-bf02-152a3fab2b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1C670E-048A-4641-BEC0-1233BF5C8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16f2e-ac79-420b-bf02-152a3fab2b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1D6603-7A4F-4E61-9F3B-AA41D2448B94}">
  <ds:schemaRefs>
    <ds:schemaRef ds:uri="http://schemas.microsoft.com/office/2006/documentManagement/types"/>
    <ds:schemaRef ds:uri="http://purl.org/dc/elements/1.1/"/>
    <ds:schemaRef ds:uri="http://purl.org/dc/terms/"/>
    <ds:schemaRef ds:uri="http://www.w3.org/XML/1998/namespace"/>
    <ds:schemaRef ds:uri="ddc16f2e-ac79-420b-bf02-152a3fab2b22"/>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209AA62-12D1-47D7-B44F-DEC239FF75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ATI Powerpoint template incl LR Logo</Template>
  <TotalTime>1663</TotalTime>
  <Words>1540</Words>
  <Application>Microsoft Office PowerPoint</Application>
  <PresentationFormat>On-screen Show (16:9)</PresentationFormat>
  <Paragraphs>224</Paragraphs>
  <Slides>20</Slides>
  <Notes>20</Notes>
  <HiddenSlides>1</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ATI Powerpoint template incl LR Logo</vt:lpstr>
      <vt:lpstr>Office Theme</vt:lpstr>
      <vt:lpstr>1_Office Theme</vt:lpstr>
      <vt:lpstr>2_Office Theme</vt:lpstr>
      <vt:lpstr>3_Office Theme</vt:lpstr>
      <vt:lpstr>1_ATI Powerpoint template incl LR Logo</vt:lpstr>
      <vt:lpstr>Distributed ledgers for engineered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Lloyd's Register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Gary Pogson</dc:creator>
  <cp:lastModifiedBy>Authorised User</cp:lastModifiedBy>
  <cp:revision>113</cp:revision>
  <cp:lastPrinted>2017-10-31T09:57:57Z</cp:lastPrinted>
  <dcterms:created xsi:type="dcterms:W3CDTF">2017-09-19T16:09:41Z</dcterms:created>
  <dcterms:modified xsi:type="dcterms:W3CDTF">2018-01-30T09:13:31Z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0x01010026606BB7AFC7FA4F8EA5911A517C9017</vt:lpwstr>
  </property>
</Properties>
</file>