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19"/>
  </p:notesMasterIdLst>
  <p:handoutMasterIdLst>
    <p:handoutMasterId r:id="rId20"/>
  </p:handoutMasterIdLst>
  <p:sldIdLst>
    <p:sldId id="256" r:id="rId2"/>
    <p:sldId id="361" r:id="rId3"/>
    <p:sldId id="283" r:id="rId4"/>
    <p:sldId id="342" r:id="rId5"/>
    <p:sldId id="284" r:id="rId6"/>
    <p:sldId id="294" r:id="rId7"/>
    <p:sldId id="297" r:id="rId8"/>
    <p:sldId id="339" r:id="rId9"/>
    <p:sldId id="362" r:id="rId10"/>
    <p:sldId id="363" r:id="rId11"/>
    <p:sldId id="364" r:id="rId12"/>
    <p:sldId id="368" r:id="rId13"/>
    <p:sldId id="365" r:id="rId14"/>
    <p:sldId id="369" r:id="rId15"/>
    <p:sldId id="366" r:id="rId16"/>
    <p:sldId id="367" r:id="rId17"/>
    <p:sldId id="370" r:id="rId18"/>
  </p:sldIdLst>
  <p:sldSz cx="13825538" cy="7781925"/>
  <p:notesSz cx="6881813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egoe Semibold" pitchFamily="34" charset="0"/>
        <a:ea typeface="+mn-ea"/>
        <a:cs typeface="+mn-cs"/>
      </a:defRPr>
    </a:lvl1pPr>
    <a:lvl2pPr marL="617311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egoe Semibold" pitchFamily="34" charset="0"/>
        <a:ea typeface="+mn-ea"/>
        <a:cs typeface="+mn-cs"/>
      </a:defRPr>
    </a:lvl2pPr>
    <a:lvl3pPr marL="1234623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egoe Semibold" pitchFamily="34" charset="0"/>
        <a:ea typeface="+mn-ea"/>
        <a:cs typeface="+mn-cs"/>
      </a:defRPr>
    </a:lvl3pPr>
    <a:lvl4pPr marL="1851934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egoe Semibold" pitchFamily="34" charset="0"/>
        <a:ea typeface="+mn-ea"/>
        <a:cs typeface="+mn-cs"/>
      </a:defRPr>
    </a:lvl4pPr>
    <a:lvl5pPr marL="2469246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egoe Semibold" pitchFamily="34" charset="0"/>
        <a:ea typeface="+mn-ea"/>
        <a:cs typeface="+mn-cs"/>
      </a:defRPr>
    </a:lvl5pPr>
    <a:lvl6pPr marL="3086557" algn="l" defTabSz="1234623" rtl="0" eaLnBrk="1" latinLnBrk="0" hangingPunct="1">
      <a:defRPr sz="3200" kern="1200">
        <a:solidFill>
          <a:schemeClr val="tx1"/>
        </a:solidFill>
        <a:latin typeface="Segoe Semibold" pitchFamily="34" charset="0"/>
        <a:ea typeface="+mn-ea"/>
        <a:cs typeface="+mn-cs"/>
      </a:defRPr>
    </a:lvl6pPr>
    <a:lvl7pPr marL="3703869" algn="l" defTabSz="1234623" rtl="0" eaLnBrk="1" latinLnBrk="0" hangingPunct="1">
      <a:defRPr sz="3200" kern="1200">
        <a:solidFill>
          <a:schemeClr val="tx1"/>
        </a:solidFill>
        <a:latin typeface="Segoe Semibold" pitchFamily="34" charset="0"/>
        <a:ea typeface="+mn-ea"/>
        <a:cs typeface="+mn-cs"/>
      </a:defRPr>
    </a:lvl7pPr>
    <a:lvl8pPr marL="4321180" algn="l" defTabSz="1234623" rtl="0" eaLnBrk="1" latinLnBrk="0" hangingPunct="1">
      <a:defRPr sz="3200" kern="1200">
        <a:solidFill>
          <a:schemeClr val="tx1"/>
        </a:solidFill>
        <a:latin typeface="Segoe Semibold" pitchFamily="34" charset="0"/>
        <a:ea typeface="+mn-ea"/>
        <a:cs typeface="+mn-cs"/>
      </a:defRPr>
    </a:lvl8pPr>
    <a:lvl9pPr marL="4938492" algn="l" defTabSz="1234623" rtl="0" eaLnBrk="1" latinLnBrk="0" hangingPunct="1">
      <a:defRPr sz="3200" kern="1200">
        <a:solidFill>
          <a:schemeClr val="tx1"/>
        </a:solidFill>
        <a:latin typeface="Segoe Semibold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451">
          <p15:clr>
            <a:srgbClr val="A4A3A4"/>
          </p15:clr>
        </p15:guide>
        <p15:guide id="4" pos="43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hiddenSlides="1" scaleToFitPaper="1" frameSlides="1"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E2449"/>
    <a:srgbClr val="52ACD4"/>
    <a:srgbClr val="FFFFFF"/>
    <a:srgbClr val="22233A"/>
    <a:srgbClr val="FF9933"/>
    <a:srgbClr val="272841"/>
    <a:srgbClr val="777777"/>
    <a:srgbClr val="DDDDDD"/>
    <a:srgbClr val="D06800"/>
    <a:srgbClr val="BC5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45" autoAdjust="0"/>
    <p:restoredTop sz="66726" autoAdjust="0"/>
  </p:normalViewPr>
  <p:slideViewPr>
    <p:cSldViewPr snapToGrid="0">
      <p:cViewPr varScale="1">
        <p:scale>
          <a:sx n="40" d="100"/>
          <a:sy n="40" d="100"/>
        </p:scale>
        <p:origin x="774" y="48"/>
      </p:cViewPr>
      <p:guideLst>
        <p:guide orient="horz" pos="2160"/>
        <p:guide pos="2880"/>
        <p:guide orient="horz" pos="2451"/>
        <p:guide pos="435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1806" y="-208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862AC7-6DC0-4E8E-966A-D3CC0FF99DD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4F600FD-C910-492B-814D-05D913559E99}">
      <dgm:prSet phldrT="[Text]"/>
      <dgm:spPr>
        <a:solidFill>
          <a:schemeClr val="bg1">
            <a:lumMod val="60000"/>
            <a:lumOff val="40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en-GB" dirty="0"/>
            <a:t>Yesterday</a:t>
          </a:r>
        </a:p>
      </dgm:t>
    </dgm:pt>
    <dgm:pt modelId="{F0521F67-1DA9-4995-8A79-217277F858FC}" type="parTrans" cxnId="{ACBF5251-2A70-4D5D-BF1A-A03974564C84}">
      <dgm:prSet/>
      <dgm:spPr/>
      <dgm:t>
        <a:bodyPr/>
        <a:lstStyle/>
        <a:p>
          <a:endParaRPr lang="en-GB"/>
        </a:p>
      </dgm:t>
    </dgm:pt>
    <dgm:pt modelId="{BFDFF16C-660D-435A-8373-CD7FBCC63F21}" type="sibTrans" cxnId="{ACBF5251-2A70-4D5D-BF1A-A03974564C84}">
      <dgm:prSet/>
      <dgm:spPr/>
      <dgm:t>
        <a:bodyPr/>
        <a:lstStyle/>
        <a:p>
          <a:endParaRPr lang="en-GB"/>
        </a:p>
      </dgm:t>
    </dgm:pt>
    <dgm:pt modelId="{5208A3EE-726F-4809-AAFF-2D6BD95A5D73}">
      <dgm:prSet phldrT="[Text]"/>
      <dgm:spPr>
        <a:solidFill>
          <a:schemeClr val="bg1">
            <a:lumMod val="40000"/>
            <a:lumOff val="60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en-GB" dirty="0"/>
            <a:t>Today</a:t>
          </a:r>
        </a:p>
      </dgm:t>
    </dgm:pt>
    <dgm:pt modelId="{216C736A-975E-4F46-AF76-344D5E1D2055}" type="parTrans" cxnId="{2548FE51-F7BB-4A9E-B99B-954A3D96B76F}">
      <dgm:prSet/>
      <dgm:spPr/>
      <dgm:t>
        <a:bodyPr/>
        <a:lstStyle/>
        <a:p>
          <a:endParaRPr lang="en-GB"/>
        </a:p>
      </dgm:t>
    </dgm:pt>
    <dgm:pt modelId="{AF04B138-C1B4-4D80-9D97-3840A2E5E24E}" type="sibTrans" cxnId="{2548FE51-F7BB-4A9E-B99B-954A3D96B76F}">
      <dgm:prSet/>
      <dgm:spPr/>
      <dgm:t>
        <a:bodyPr/>
        <a:lstStyle/>
        <a:p>
          <a:endParaRPr lang="en-GB"/>
        </a:p>
      </dgm:t>
    </dgm:pt>
    <dgm:pt modelId="{BFDB491D-8BAC-4516-A228-D16F6F59A2F8}">
      <dgm:prSet phldrT="[Text]"/>
      <dgm:spPr>
        <a:solidFill>
          <a:schemeClr val="bg1">
            <a:lumMod val="20000"/>
            <a:lumOff val="80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en-GB" dirty="0"/>
            <a:t>Tomorrow</a:t>
          </a:r>
        </a:p>
      </dgm:t>
    </dgm:pt>
    <dgm:pt modelId="{4CBF9EE0-4BB5-4B98-9C02-EF31AC74975D}" type="parTrans" cxnId="{B4AF4EF0-E383-4993-B50A-78B7E1D5ABFB}">
      <dgm:prSet/>
      <dgm:spPr/>
      <dgm:t>
        <a:bodyPr/>
        <a:lstStyle/>
        <a:p>
          <a:endParaRPr lang="en-GB"/>
        </a:p>
      </dgm:t>
    </dgm:pt>
    <dgm:pt modelId="{0108ADA0-C13F-44D4-AE04-9A7FAB4061B8}" type="sibTrans" cxnId="{B4AF4EF0-E383-4993-B50A-78B7E1D5ABFB}">
      <dgm:prSet/>
      <dgm:spPr/>
      <dgm:t>
        <a:bodyPr/>
        <a:lstStyle/>
        <a:p>
          <a:endParaRPr lang="en-GB"/>
        </a:p>
      </dgm:t>
    </dgm:pt>
    <dgm:pt modelId="{2FB2F126-32DE-45EF-9D0B-624CDC2891BB}" type="pres">
      <dgm:prSet presAssocID="{6D862AC7-6DC0-4E8E-966A-D3CC0FF99DD3}" presName="Name0" presStyleCnt="0">
        <dgm:presLayoutVars>
          <dgm:dir/>
          <dgm:animLvl val="lvl"/>
          <dgm:resizeHandles val="exact"/>
        </dgm:presLayoutVars>
      </dgm:prSet>
      <dgm:spPr/>
    </dgm:pt>
    <dgm:pt modelId="{7E9E1990-430A-43EA-B60F-640E234EAF41}" type="pres">
      <dgm:prSet presAssocID="{44F600FD-C910-492B-814D-05D913559E99}" presName="parTxOnly" presStyleLbl="node1" presStyleIdx="0" presStyleCnt="3" custScaleX="56680">
        <dgm:presLayoutVars>
          <dgm:chMax val="0"/>
          <dgm:chPref val="0"/>
          <dgm:bulletEnabled val="1"/>
        </dgm:presLayoutVars>
      </dgm:prSet>
      <dgm:spPr/>
    </dgm:pt>
    <dgm:pt modelId="{5FD99C1F-59C5-4DAB-A8EF-D72E05EFCDB1}" type="pres">
      <dgm:prSet presAssocID="{BFDFF16C-660D-435A-8373-CD7FBCC63F21}" presName="parTxOnlySpace" presStyleCnt="0"/>
      <dgm:spPr/>
    </dgm:pt>
    <dgm:pt modelId="{71170317-97AF-420B-A573-99103A62CA72}" type="pres">
      <dgm:prSet presAssocID="{5208A3EE-726F-4809-AAFF-2D6BD95A5D73}" presName="parTxOnly" presStyleLbl="node1" presStyleIdx="1" presStyleCnt="3" custScaleX="53984">
        <dgm:presLayoutVars>
          <dgm:chMax val="0"/>
          <dgm:chPref val="0"/>
          <dgm:bulletEnabled val="1"/>
        </dgm:presLayoutVars>
      </dgm:prSet>
      <dgm:spPr/>
    </dgm:pt>
    <dgm:pt modelId="{F2DD4CA1-C58C-423C-B61F-3EAE16A6B2ED}" type="pres">
      <dgm:prSet presAssocID="{AF04B138-C1B4-4D80-9D97-3840A2E5E24E}" presName="parTxOnlySpace" presStyleCnt="0"/>
      <dgm:spPr/>
    </dgm:pt>
    <dgm:pt modelId="{842BE523-FD8C-4D16-A7E2-4FC474BD4FD3}" type="pres">
      <dgm:prSet presAssocID="{BFDB491D-8BAC-4516-A228-D16F6F59A2F8}" presName="parTxOnly" presStyleLbl="node1" presStyleIdx="2" presStyleCnt="3" custScaleX="50310">
        <dgm:presLayoutVars>
          <dgm:chMax val="0"/>
          <dgm:chPref val="0"/>
          <dgm:bulletEnabled val="1"/>
        </dgm:presLayoutVars>
      </dgm:prSet>
      <dgm:spPr/>
    </dgm:pt>
  </dgm:ptLst>
  <dgm:cxnLst>
    <dgm:cxn modelId="{3776119C-5750-4C70-AA6F-B89755CF64A3}" type="presOf" srcId="{44F600FD-C910-492B-814D-05D913559E99}" destId="{7E9E1990-430A-43EA-B60F-640E234EAF41}" srcOrd="0" destOrd="0" presId="urn:microsoft.com/office/officeart/2005/8/layout/chevron1"/>
    <dgm:cxn modelId="{9C1C97A4-A904-4119-B2C0-A2028CB6A95A}" type="presOf" srcId="{6D862AC7-6DC0-4E8E-966A-D3CC0FF99DD3}" destId="{2FB2F126-32DE-45EF-9D0B-624CDC2891BB}" srcOrd="0" destOrd="0" presId="urn:microsoft.com/office/officeart/2005/8/layout/chevron1"/>
    <dgm:cxn modelId="{2548FE51-F7BB-4A9E-B99B-954A3D96B76F}" srcId="{6D862AC7-6DC0-4E8E-966A-D3CC0FF99DD3}" destId="{5208A3EE-726F-4809-AAFF-2D6BD95A5D73}" srcOrd="1" destOrd="0" parTransId="{216C736A-975E-4F46-AF76-344D5E1D2055}" sibTransId="{AF04B138-C1B4-4D80-9D97-3840A2E5E24E}"/>
    <dgm:cxn modelId="{18FA481C-7489-41C7-88C0-223F5FB1323C}" type="presOf" srcId="{BFDB491D-8BAC-4516-A228-D16F6F59A2F8}" destId="{842BE523-FD8C-4D16-A7E2-4FC474BD4FD3}" srcOrd="0" destOrd="0" presId="urn:microsoft.com/office/officeart/2005/8/layout/chevron1"/>
    <dgm:cxn modelId="{B4AF4EF0-E383-4993-B50A-78B7E1D5ABFB}" srcId="{6D862AC7-6DC0-4E8E-966A-D3CC0FF99DD3}" destId="{BFDB491D-8BAC-4516-A228-D16F6F59A2F8}" srcOrd="2" destOrd="0" parTransId="{4CBF9EE0-4BB5-4B98-9C02-EF31AC74975D}" sibTransId="{0108ADA0-C13F-44D4-AE04-9A7FAB4061B8}"/>
    <dgm:cxn modelId="{DBAC36E4-8C6C-444B-AD83-33AFA7C56288}" type="presOf" srcId="{5208A3EE-726F-4809-AAFF-2D6BD95A5D73}" destId="{71170317-97AF-420B-A573-99103A62CA72}" srcOrd="0" destOrd="0" presId="urn:microsoft.com/office/officeart/2005/8/layout/chevron1"/>
    <dgm:cxn modelId="{ACBF5251-2A70-4D5D-BF1A-A03974564C84}" srcId="{6D862AC7-6DC0-4E8E-966A-D3CC0FF99DD3}" destId="{44F600FD-C910-492B-814D-05D913559E99}" srcOrd="0" destOrd="0" parTransId="{F0521F67-1DA9-4995-8A79-217277F858FC}" sibTransId="{BFDFF16C-660D-435A-8373-CD7FBCC63F21}"/>
    <dgm:cxn modelId="{394D9511-04A5-4F73-85E7-5716C2DD6A40}" type="presParOf" srcId="{2FB2F126-32DE-45EF-9D0B-624CDC2891BB}" destId="{7E9E1990-430A-43EA-B60F-640E234EAF41}" srcOrd="0" destOrd="0" presId="urn:microsoft.com/office/officeart/2005/8/layout/chevron1"/>
    <dgm:cxn modelId="{FE590B2E-7DC3-44A6-9F70-AD148084678D}" type="presParOf" srcId="{2FB2F126-32DE-45EF-9D0B-624CDC2891BB}" destId="{5FD99C1F-59C5-4DAB-A8EF-D72E05EFCDB1}" srcOrd="1" destOrd="0" presId="urn:microsoft.com/office/officeart/2005/8/layout/chevron1"/>
    <dgm:cxn modelId="{AAC70939-3A87-42C5-B602-232A34076EF1}" type="presParOf" srcId="{2FB2F126-32DE-45EF-9D0B-624CDC2891BB}" destId="{71170317-97AF-420B-A573-99103A62CA72}" srcOrd="2" destOrd="0" presId="urn:microsoft.com/office/officeart/2005/8/layout/chevron1"/>
    <dgm:cxn modelId="{40BC9F13-CE93-48AC-A957-6F1E225291DE}" type="presParOf" srcId="{2FB2F126-32DE-45EF-9D0B-624CDC2891BB}" destId="{F2DD4CA1-C58C-423C-B61F-3EAE16A6B2ED}" srcOrd="3" destOrd="0" presId="urn:microsoft.com/office/officeart/2005/8/layout/chevron1"/>
    <dgm:cxn modelId="{FFCBEC0E-1A53-4055-A857-9B5CCE06682A}" type="presParOf" srcId="{2FB2F126-32DE-45EF-9D0B-624CDC2891BB}" destId="{842BE523-FD8C-4D16-A7E2-4FC474BD4FD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9E1990-430A-43EA-B60F-640E234EAF41}">
      <dsp:nvSpPr>
        <dsp:cNvPr id="0" name=""/>
        <dsp:cNvSpPr/>
      </dsp:nvSpPr>
      <dsp:spPr>
        <a:xfrm>
          <a:off x="2734" y="0"/>
          <a:ext cx="4255812" cy="720080"/>
        </a:xfrm>
        <a:prstGeom prst="chevron">
          <a:avLst/>
        </a:prstGeom>
        <a:solidFill>
          <a:schemeClr val="bg1">
            <a:lumMod val="60000"/>
            <a:lumOff val="40000"/>
          </a:schemeClr>
        </a:solidFill>
        <a:ln w="25400" cap="flat" cmpd="sng" algn="ctr">
          <a:solidFill>
            <a:schemeClr val="bg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Yesterday</a:t>
          </a:r>
        </a:p>
      </dsp:txBody>
      <dsp:txXfrm>
        <a:off x="362774" y="0"/>
        <a:ext cx="3535732" cy="720080"/>
      </dsp:txXfrm>
    </dsp:sp>
    <dsp:sp modelId="{71170317-97AF-420B-A573-99103A62CA72}">
      <dsp:nvSpPr>
        <dsp:cNvPr id="0" name=""/>
        <dsp:cNvSpPr/>
      </dsp:nvSpPr>
      <dsp:spPr>
        <a:xfrm>
          <a:off x="3507697" y="0"/>
          <a:ext cx="4053383" cy="720080"/>
        </a:xfrm>
        <a:prstGeom prst="chevron">
          <a:avLst/>
        </a:prstGeom>
        <a:solidFill>
          <a:schemeClr val="bg1">
            <a:lumMod val="40000"/>
            <a:lumOff val="60000"/>
          </a:schemeClr>
        </a:solidFill>
        <a:ln w="25400" cap="flat" cmpd="sng" algn="ctr">
          <a:solidFill>
            <a:schemeClr val="bg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Today</a:t>
          </a:r>
        </a:p>
      </dsp:txBody>
      <dsp:txXfrm>
        <a:off x="3867737" y="0"/>
        <a:ext cx="3333303" cy="720080"/>
      </dsp:txXfrm>
    </dsp:sp>
    <dsp:sp modelId="{842BE523-FD8C-4D16-A7E2-4FC474BD4FD3}">
      <dsp:nvSpPr>
        <dsp:cNvPr id="0" name=""/>
        <dsp:cNvSpPr/>
      </dsp:nvSpPr>
      <dsp:spPr>
        <a:xfrm>
          <a:off x="6810232" y="0"/>
          <a:ext cx="3777521" cy="720080"/>
        </a:xfrm>
        <a:prstGeom prst="chevron">
          <a:avLst/>
        </a:prstGeom>
        <a:solidFill>
          <a:schemeClr val="bg1">
            <a:lumMod val="20000"/>
            <a:lumOff val="80000"/>
          </a:schemeClr>
        </a:solidFill>
        <a:ln w="25400" cap="flat" cmpd="sng" algn="ctr">
          <a:solidFill>
            <a:schemeClr val="bg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Tomorrow</a:t>
          </a:r>
        </a:p>
      </dsp:txBody>
      <dsp:txXfrm>
        <a:off x="7170272" y="0"/>
        <a:ext cx="3057441" cy="720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3203" cy="46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3" tIns="46217" rIns="92433" bIns="46217" numCol="1" anchor="t" anchorCtr="0" compatLnSpc="1">
            <a:prstTxWarp prst="textNoShape">
              <a:avLst/>
            </a:prstTxWarp>
          </a:bodyPr>
          <a:lstStyle>
            <a:lvl1pPr defTabSz="923325" eaLnBrk="1" hangingPunct="1">
              <a:defRPr sz="1200" b="1"/>
            </a:lvl1pPr>
          </a:lstStyle>
          <a:p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8610" y="0"/>
            <a:ext cx="2983203" cy="46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3" tIns="46217" rIns="92433" bIns="46217" numCol="1" anchor="t" anchorCtr="0" compatLnSpc="1">
            <a:prstTxWarp prst="textNoShape">
              <a:avLst/>
            </a:prstTxWarp>
          </a:bodyPr>
          <a:lstStyle>
            <a:lvl1pPr algn="r" defTabSz="923325" eaLnBrk="1" hangingPunct="1">
              <a:defRPr sz="1000">
                <a:latin typeface="Segoe" pitchFamily="34" charset="0"/>
              </a:defRPr>
            </a:lvl1pPr>
          </a:lstStyle>
          <a:p>
            <a:fld id="{414BDE21-43DE-416B-B4C0-F04EB9273B29}" type="datetime8">
              <a:rPr lang="en-US"/>
              <a:pPr/>
              <a:t>10/17/2016 9:26 AM</a:t>
            </a:fld>
            <a:endParaRPr lang="en-US" dirty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107"/>
            <a:ext cx="6206488" cy="46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3" tIns="46217" rIns="92433" bIns="46217" numCol="1" anchor="b" anchorCtr="0" compatLnSpc="1">
            <a:prstTxWarp prst="textNoShape">
              <a:avLst/>
            </a:prstTxWarp>
          </a:bodyPr>
          <a:lstStyle>
            <a:lvl1pPr defTabSz="924418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800">
                <a:latin typeface="Segoe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© 2006 SOFTimpact Ltd. All rights reserved.</a:t>
            </a:r>
          </a:p>
          <a:p>
            <a:pPr>
              <a:defRPr/>
            </a:pPr>
            <a:r>
              <a:rPr lang="en-US" dirty="0"/>
              <a:t>This presentation is for informational purposes only. SOFTimpact makes no warranties, express or implied, in this summary.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268444" y="8831107"/>
            <a:ext cx="613369" cy="46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3" tIns="46217" rIns="92433" bIns="46217" numCol="1" anchor="b" anchorCtr="0" compatLnSpc="1">
            <a:prstTxWarp prst="textNoShape">
              <a:avLst/>
            </a:prstTxWarp>
          </a:bodyPr>
          <a:lstStyle>
            <a:lvl1pPr algn="r" defTabSz="923325" eaLnBrk="1" hangingPunct="1">
              <a:defRPr sz="1200" b="1"/>
            </a:lvl1pPr>
          </a:lstStyle>
          <a:p>
            <a:fld id="{DD1FCB67-DBEE-46C9-A23E-8D448078E9C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8974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3203" cy="46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3" tIns="46217" rIns="92433" bIns="46217" numCol="1" anchor="t" anchorCtr="0" compatLnSpc="1">
            <a:prstTxWarp prst="textNoShape">
              <a:avLst/>
            </a:prstTxWarp>
          </a:bodyPr>
          <a:lstStyle>
            <a:lvl1pPr defTabSz="92332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061" y="0"/>
            <a:ext cx="2983203" cy="46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3" tIns="46217" rIns="92433" bIns="46217" numCol="1" anchor="t" anchorCtr="0" compatLnSpc="1">
            <a:prstTxWarp prst="textNoShape">
              <a:avLst/>
            </a:prstTxWarp>
          </a:bodyPr>
          <a:lstStyle>
            <a:lvl1pPr algn="r" defTabSz="92332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CB4C60EE-24AD-4450-97DE-222AF3910CC2}" type="datetime8">
              <a:rPr lang="en-US"/>
              <a:pPr/>
              <a:t>10/17/2016 9:26 AM</a:t>
            </a:fld>
            <a:endParaRPr 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44488" y="696913"/>
            <a:ext cx="6192837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9266" y="4416342"/>
            <a:ext cx="5503281" cy="418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3" tIns="46217" rIns="92433" bIns="462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38362"/>
            <a:ext cx="5686054" cy="35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3" tIns="46217" rIns="92433" bIns="46217" numCol="1" anchor="b" anchorCtr="0" compatLnSpc="1">
            <a:prstTxWarp prst="textNoShape">
              <a:avLst/>
            </a:prstTxWarp>
          </a:bodyPr>
          <a:lstStyle>
            <a:lvl1pPr defTabSz="924418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800">
                <a:latin typeface="Segoe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© 2003-2004 Microsoft Corporation. All rights reserved.</a:t>
            </a:r>
          </a:p>
          <a:p>
            <a:pPr>
              <a:defRPr/>
            </a:pPr>
            <a:r>
              <a:rPr lang="en-US" dirty="0"/>
              <a:t>This presentation is for informational purposes only. Microsoft makes no warranties, express or implied, in this summary.</a:t>
            </a:r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02413" y="8829530"/>
            <a:ext cx="1277851" cy="46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3" tIns="46217" rIns="92433" bIns="46217" numCol="1" anchor="b" anchorCtr="0" compatLnSpc="1">
            <a:prstTxWarp prst="textNoShape">
              <a:avLst/>
            </a:prstTxWarp>
          </a:bodyPr>
          <a:lstStyle>
            <a:lvl1pPr algn="r" defTabSz="92332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74657A65-2608-4FC7-8AD1-55548C6E777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2398897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617311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23462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85193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469246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3086557" algn="l" defTabSz="123462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03869" algn="l" defTabSz="123462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21180" algn="l" defTabSz="123462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938492" algn="l" defTabSz="123462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44488" y="696913"/>
            <a:ext cx="6192837" cy="3486150"/>
          </a:xfrm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9699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325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1pPr>
            <a:lvl2pPr marL="732400" indent="-281692" defTabSz="923325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2pPr>
            <a:lvl3pPr marL="1126769" indent="-225354" defTabSz="923325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3pPr>
            <a:lvl4pPr marL="1577477" indent="-225354" defTabSz="923325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4pPr>
            <a:lvl5pPr marL="2028185" indent="-225354" defTabSz="923325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5pPr>
            <a:lvl6pPr marL="2478893" indent="-225354" defTabSz="923325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6pPr>
            <a:lvl7pPr marL="2929600" indent="-225354" defTabSz="923325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7pPr>
            <a:lvl8pPr marL="3380308" indent="-225354" defTabSz="923325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8pPr>
            <a:lvl9pPr marL="3831016" indent="-225354" defTabSz="923325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40FBE5FE-2BBB-4C5A-BAAE-0C45E494DEF6}" type="datetime8">
              <a:rPr lang="en-US" sz="1200">
                <a:latin typeface="Times New Roman" panose="02020603050405020304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10/17/2016 9:26 AM</a:t>
            </a:fld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9700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325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1pPr>
            <a:lvl2pPr marL="732400" indent="-281692" defTabSz="923325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2pPr>
            <a:lvl3pPr marL="1126769" indent="-225354" defTabSz="923325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3pPr>
            <a:lvl4pPr marL="1577477" indent="-225354" defTabSz="923325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4pPr>
            <a:lvl5pPr marL="2028185" indent="-225354" defTabSz="923325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5pPr>
            <a:lvl6pPr marL="2478893" indent="-225354" defTabSz="923325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6pPr>
            <a:lvl7pPr marL="2929600" indent="-225354" defTabSz="923325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7pPr>
            <a:lvl8pPr marL="3380308" indent="-225354" defTabSz="923325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8pPr>
            <a:lvl9pPr marL="3831016" indent="-225354" defTabSz="923325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800" dirty="0">
                <a:latin typeface="Segoe" pitchFamily="34" charset="0"/>
                <a:cs typeface="Arial" panose="020B0604020202020204" pitchFamily="34" charset="0"/>
              </a:rPr>
              <a:t>© 2003-2004 Microsoft Corporation. All rights reserved.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800" dirty="0">
                <a:latin typeface="Segoe" pitchFamily="34" charset="0"/>
                <a:cs typeface="Arial" panose="020B0604020202020204" pitchFamily="34" charset="0"/>
              </a:rPr>
              <a:t>This presentation is for informational purposes only. Microsoft makes no warranties, express or implied, in this summary.</a:t>
            </a: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325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1pPr>
            <a:lvl2pPr marL="732400" indent="-281692" defTabSz="923325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2pPr>
            <a:lvl3pPr marL="1126769" indent="-225354" defTabSz="923325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3pPr>
            <a:lvl4pPr marL="1577477" indent="-225354" defTabSz="923325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4pPr>
            <a:lvl5pPr marL="2028185" indent="-225354" defTabSz="923325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5pPr>
            <a:lvl6pPr marL="2478893" indent="-225354" defTabSz="923325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6pPr>
            <a:lvl7pPr marL="2929600" indent="-225354" defTabSz="923325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7pPr>
            <a:lvl8pPr marL="3380308" indent="-225354" defTabSz="923325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8pPr>
            <a:lvl9pPr marL="3831016" indent="-225354" defTabSz="923325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Segoe Semibold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1D8F20C6-36B2-4187-8A0A-25141366609C}" type="slidenum">
              <a:rPr lang="en-US" altLang="en-US" sz="1200">
                <a:latin typeface="Times New Roman" panose="02020603050405020304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029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700" dirty="0"/>
              <a:t>Now is the time to prepare for the future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B4C60EE-24AD-4450-97DE-222AF3910CC2}" type="datetime8">
              <a:rPr lang="en-US" smtClean="0"/>
              <a:pPr/>
              <a:t>10/17/2016 9:26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2003-2004 Microsoft Corporation. All rights reserved.</a:t>
            </a:r>
          </a:p>
          <a:p>
            <a:pPr>
              <a:defRPr/>
            </a:pPr>
            <a:r>
              <a:rPr lang="en-US"/>
              <a:t>This presentation is for informational purposes only. Microsoft makes no warranties, express or implied, in this summary.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7A65-2608-4FC7-8AD1-55548C6E7772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3897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E2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42962" y="5732289"/>
            <a:ext cx="8782576" cy="660712"/>
          </a:xfr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3800" kern="1200" dirty="0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subtitle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422309" y="4764753"/>
            <a:ext cx="11403229" cy="815883"/>
          </a:xfr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4900" kern="120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0504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35959" y="1329413"/>
            <a:ext cx="11193106" cy="27446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Lee.Williamson@soft-impact.com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2E935F-1DDC-48E9-B127-D5A96FB2396E}" type="slidenum">
              <a:rPr lang="de-DE" altLang="en-US"/>
              <a:pPr/>
              <a:t>‹#›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0601211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18180" y="381891"/>
            <a:ext cx="2976492" cy="31505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63463" y="381891"/>
            <a:ext cx="6608769" cy="3150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Lee.Williamson@soft-impact.com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F638D75-BB1F-4C07-9398-95F5A710A9D9}" type="slidenum">
              <a:rPr lang="de-DE" altLang="en-US"/>
              <a:pPr/>
              <a:t>‹#›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4796263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425" y="1297486"/>
            <a:ext cx="12006136" cy="2744616"/>
          </a:xfrm>
        </p:spPr>
        <p:txBody>
          <a:bodyPr/>
          <a:lstStyle>
            <a:lvl1pPr>
              <a:defRPr>
                <a:solidFill>
                  <a:srgbClr val="22233A"/>
                </a:solidFill>
              </a:defRPr>
            </a:lvl1pPr>
            <a:lvl2pPr>
              <a:defRPr>
                <a:solidFill>
                  <a:srgbClr val="22233A"/>
                </a:solidFill>
              </a:defRPr>
            </a:lvl2pPr>
            <a:lvl3pPr>
              <a:defRPr>
                <a:solidFill>
                  <a:srgbClr val="22233A"/>
                </a:solidFill>
              </a:defRPr>
            </a:lvl3pPr>
            <a:lvl4pPr>
              <a:defRPr>
                <a:solidFill>
                  <a:srgbClr val="22233A"/>
                </a:solidFill>
              </a:defRPr>
            </a:lvl4pPr>
            <a:lvl5pPr>
              <a:defRPr>
                <a:solidFill>
                  <a:srgbClr val="22233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22233A"/>
                </a:solidFill>
              </a:defRPr>
            </a:lvl1pPr>
          </a:lstStyle>
          <a:p>
            <a:pPr>
              <a:defRPr/>
            </a:pPr>
            <a:r>
              <a:rPr lang="de-DE" dirty="0"/>
              <a:t>Lee.Williamson@soft-impact.com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22233A"/>
                </a:solidFill>
              </a:defRPr>
            </a:lvl1pPr>
          </a:lstStyle>
          <a:p>
            <a:fld id="{FAC8CE1D-18A3-49DB-8A04-9D4513E55977}" type="slidenum">
              <a:rPr lang="de-DE" altLang="en-US" smtClean="0"/>
              <a:pPr/>
              <a:t>‹#›</a:t>
            </a:fld>
            <a:endParaRPr lang="de-DE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50082" y="278703"/>
            <a:ext cx="12875456" cy="815883"/>
          </a:xfrm>
          <a:solidFill>
            <a:srgbClr val="0E24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4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643088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122" y="4956241"/>
            <a:ext cx="11751707" cy="1634312"/>
          </a:xfrm>
        </p:spPr>
        <p:txBody>
          <a:bodyPr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2122" y="4495067"/>
            <a:ext cx="11751707" cy="505541"/>
          </a:xfrm>
        </p:spPr>
        <p:txBody>
          <a:bodyPr anchor="b"/>
          <a:lstStyle>
            <a:lvl1pPr marL="0" indent="0">
              <a:buNone/>
              <a:defRPr sz="2700"/>
            </a:lvl1pPr>
            <a:lvl2pPr marL="617311" indent="0">
              <a:buNone/>
              <a:defRPr sz="2400"/>
            </a:lvl2pPr>
            <a:lvl3pPr marL="1234623" indent="0">
              <a:buNone/>
              <a:defRPr sz="2200"/>
            </a:lvl3pPr>
            <a:lvl4pPr marL="1851934" indent="0">
              <a:buNone/>
              <a:defRPr sz="1900"/>
            </a:lvl4pPr>
            <a:lvl5pPr marL="2469246" indent="0">
              <a:buNone/>
              <a:defRPr sz="1900"/>
            </a:lvl5pPr>
            <a:lvl6pPr marL="3086557" indent="0">
              <a:buNone/>
              <a:defRPr sz="1900"/>
            </a:lvl6pPr>
            <a:lvl7pPr marL="3703869" indent="0">
              <a:buNone/>
              <a:defRPr sz="1900"/>
            </a:lvl7pPr>
            <a:lvl8pPr marL="4321180" indent="0">
              <a:buNone/>
              <a:defRPr sz="1900"/>
            </a:lvl8pPr>
            <a:lvl9pPr marL="4938492" indent="0">
              <a:buNone/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Lee.Williamson@soft-impact.com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9AA785E-F33A-465F-A1F9-42E2C13ED7C5}" type="slidenum">
              <a:rPr lang="de-DE" altLang="en-US"/>
              <a:pPr/>
              <a:t>‹#›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46726412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253" y="1329413"/>
            <a:ext cx="5887856" cy="315934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3535" y="1329413"/>
            <a:ext cx="5887854" cy="315934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Lee.Williamson@soft-impact.com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DBA530A-94E6-41A7-B8AC-2649A8013E44}" type="slidenum">
              <a:rPr lang="de-DE" altLang="en-US"/>
              <a:pPr/>
              <a:t>‹#›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40796722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277" y="552190"/>
            <a:ext cx="12442984" cy="81588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277" y="1891806"/>
            <a:ext cx="6108680" cy="57607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7311" indent="0">
              <a:buNone/>
              <a:defRPr sz="2700" b="1"/>
            </a:lvl2pPr>
            <a:lvl3pPr marL="1234623" indent="0">
              <a:buNone/>
              <a:defRPr sz="2400" b="1"/>
            </a:lvl3pPr>
            <a:lvl4pPr marL="1851934" indent="0">
              <a:buNone/>
              <a:defRPr sz="2200" b="1"/>
            </a:lvl4pPr>
            <a:lvl5pPr marL="2469246" indent="0">
              <a:buNone/>
              <a:defRPr sz="2200" b="1"/>
            </a:lvl5pPr>
            <a:lvl6pPr marL="3086557" indent="0">
              <a:buNone/>
              <a:defRPr sz="2200" b="1"/>
            </a:lvl6pPr>
            <a:lvl7pPr marL="3703869" indent="0">
              <a:buNone/>
              <a:defRPr sz="2200" b="1"/>
            </a:lvl7pPr>
            <a:lvl8pPr marL="4321180" indent="0">
              <a:buNone/>
              <a:defRPr sz="2200" b="1"/>
            </a:lvl8pPr>
            <a:lvl9pPr marL="4938492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1277" y="2467879"/>
            <a:ext cx="6108680" cy="277103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23182" y="1891806"/>
            <a:ext cx="6111080" cy="57607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7311" indent="0">
              <a:buNone/>
              <a:defRPr sz="2700" b="1"/>
            </a:lvl2pPr>
            <a:lvl3pPr marL="1234623" indent="0">
              <a:buNone/>
              <a:defRPr sz="2400" b="1"/>
            </a:lvl3pPr>
            <a:lvl4pPr marL="1851934" indent="0">
              <a:buNone/>
              <a:defRPr sz="2200" b="1"/>
            </a:lvl4pPr>
            <a:lvl5pPr marL="2469246" indent="0">
              <a:buNone/>
              <a:defRPr sz="2200" b="1"/>
            </a:lvl5pPr>
            <a:lvl6pPr marL="3086557" indent="0">
              <a:buNone/>
              <a:defRPr sz="2200" b="1"/>
            </a:lvl6pPr>
            <a:lvl7pPr marL="3703869" indent="0">
              <a:buNone/>
              <a:defRPr sz="2200" b="1"/>
            </a:lvl7pPr>
            <a:lvl8pPr marL="4321180" indent="0">
              <a:buNone/>
              <a:defRPr sz="2200" b="1"/>
            </a:lvl8pPr>
            <a:lvl9pPr marL="4938492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23182" y="2467879"/>
            <a:ext cx="6111080" cy="277103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Lee.Williamson@soft-impact.com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EC8D5F3-88BF-4A4E-94C9-33EBCD6113AB}" type="slidenum">
              <a:rPr lang="de-DE" altLang="en-US"/>
              <a:pPr/>
              <a:t>‹#›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45414954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Lee.Williamson@soft-impact.com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E85825-C744-487E-AF01-E9DFEDCE737B}" type="slidenum">
              <a:rPr lang="de-DE" altLang="en-US"/>
              <a:pPr/>
              <a:t>‹#›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13621251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Lee.Williamson@soft-impact.com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2764686-D864-4A98-81A3-05794D0092D0}" type="slidenum">
              <a:rPr lang="de-DE" altLang="en-US"/>
              <a:pPr/>
              <a:t>‹#›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42954636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278" y="748950"/>
            <a:ext cx="4548507" cy="87949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5401" y="309837"/>
            <a:ext cx="7728860" cy="3612545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1278" y="1628441"/>
            <a:ext cx="4548507" cy="392690"/>
          </a:xfrm>
        </p:spPr>
        <p:txBody>
          <a:bodyPr/>
          <a:lstStyle>
            <a:lvl1pPr marL="0" indent="0">
              <a:buNone/>
              <a:defRPr sz="1900"/>
            </a:lvl1pPr>
            <a:lvl2pPr marL="617311" indent="0">
              <a:buNone/>
              <a:defRPr sz="1600"/>
            </a:lvl2pPr>
            <a:lvl3pPr marL="1234623" indent="0">
              <a:buNone/>
              <a:defRPr sz="1400"/>
            </a:lvl3pPr>
            <a:lvl4pPr marL="1851934" indent="0">
              <a:buNone/>
              <a:defRPr sz="1200"/>
            </a:lvl4pPr>
            <a:lvl5pPr marL="2469246" indent="0">
              <a:buNone/>
              <a:defRPr sz="1200"/>
            </a:lvl5pPr>
            <a:lvl6pPr marL="3086557" indent="0">
              <a:buNone/>
              <a:defRPr sz="1200"/>
            </a:lvl6pPr>
            <a:lvl7pPr marL="3703869" indent="0">
              <a:buNone/>
              <a:defRPr sz="1200"/>
            </a:lvl7pPr>
            <a:lvl8pPr marL="4321180" indent="0">
              <a:buNone/>
              <a:defRPr sz="1200"/>
            </a:lvl8pPr>
            <a:lvl9pPr marL="493849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Lee.Williamson@soft-impact.com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9C7E4F-D05C-4350-8501-C89A59FB019E}" type="slidenum">
              <a:rPr lang="de-DE" altLang="en-US"/>
              <a:pPr/>
              <a:t>‹#›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37832040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9902" y="5584897"/>
            <a:ext cx="8295323" cy="50554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9902" y="695329"/>
            <a:ext cx="8295323" cy="731244"/>
          </a:xfrm>
        </p:spPr>
        <p:txBody>
          <a:bodyPr/>
          <a:lstStyle>
            <a:lvl1pPr marL="0" indent="0">
              <a:buNone/>
              <a:defRPr sz="4300"/>
            </a:lvl1pPr>
            <a:lvl2pPr marL="617311" indent="0">
              <a:buNone/>
              <a:defRPr sz="3800"/>
            </a:lvl2pPr>
            <a:lvl3pPr marL="1234623" indent="0">
              <a:buNone/>
              <a:defRPr sz="3200"/>
            </a:lvl3pPr>
            <a:lvl4pPr marL="1851934" indent="0">
              <a:buNone/>
              <a:defRPr sz="2700"/>
            </a:lvl4pPr>
            <a:lvl5pPr marL="2469246" indent="0">
              <a:buNone/>
              <a:defRPr sz="2700"/>
            </a:lvl5pPr>
            <a:lvl6pPr marL="3086557" indent="0">
              <a:buNone/>
              <a:defRPr sz="2700"/>
            </a:lvl6pPr>
            <a:lvl7pPr marL="3703869" indent="0">
              <a:buNone/>
              <a:defRPr sz="2700"/>
            </a:lvl7pPr>
            <a:lvl8pPr marL="4321180" indent="0">
              <a:buNone/>
              <a:defRPr sz="2700"/>
            </a:lvl8pPr>
            <a:lvl9pPr marL="4938492" indent="0">
              <a:buNone/>
              <a:defRPr sz="27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09902" y="6090438"/>
            <a:ext cx="8295323" cy="392690"/>
          </a:xfrm>
        </p:spPr>
        <p:txBody>
          <a:bodyPr/>
          <a:lstStyle>
            <a:lvl1pPr marL="0" indent="0">
              <a:buNone/>
              <a:defRPr sz="1900"/>
            </a:lvl1pPr>
            <a:lvl2pPr marL="617311" indent="0">
              <a:buNone/>
              <a:defRPr sz="1600"/>
            </a:lvl2pPr>
            <a:lvl3pPr marL="1234623" indent="0">
              <a:buNone/>
              <a:defRPr sz="1400"/>
            </a:lvl3pPr>
            <a:lvl4pPr marL="1851934" indent="0">
              <a:buNone/>
              <a:defRPr sz="1200"/>
            </a:lvl4pPr>
            <a:lvl5pPr marL="2469246" indent="0">
              <a:buNone/>
              <a:defRPr sz="1200"/>
            </a:lvl5pPr>
            <a:lvl6pPr marL="3086557" indent="0">
              <a:buNone/>
              <a:defRPr sz="1200"/>
            </a:lvl6pPr>
            <a:lvl7pPr marL="3703869" indent="0">
              <a:buNone/>
              <a:defRPr sz="1200"/>
            </a:lvl7pPr>
            <a:lvl8pPr marL="4321180" indent="0">
              <a:buNone/>
              <a:defRPr sz="1200"/>
            </a:lvl8pPr>
            <a:lvl9pPr marL="493849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Lee.Williamson@soft-impact.com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D6DC130-74AF-4F67-AFA1-BA794ECC398D}" type="slidenum">
              <a:rPr lang="de-DE" altLang="en-US"/>
              <a:pPr/>
              <a:t>‹#›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14651979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6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0" y="7255205"/>
            <a:ext cx="13825538" cy="406796"/>
          </a:xfrm>
          <a:prstGeom prst="rect">
            <a:avLst/>
          </a:prstGeom>
          <a:solidFill>
            <a:srgbClr val="0E2449"/>
          </a:solidFill>
          <a:ln w="9525" cap="flat" cmpd="sng" algn="ctr">
            <a:noFill/>
            <a:prstDash val="solid"/>
          </a:ln>
          <a:effectLst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23462" tIns="61731" rIns="123462" bIns="61731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altLang="en-US" sz="490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1731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34623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851934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46924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6292" y="309221"/>
            <a:ext cx="13343084" cy="815883"/>
          </a:xfrm>
          <a:prstGeom prst="rect">
            <a:avLst/>
          </a:prstGeom>
          <a:solidFill>
            <a:srgbClr val="0E24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23462" tIns="61731" rIns="123462" bIns="61731" numCol="1" rtlCol="0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Title Slide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2929" y="1329413"/>
            <a:ext cx="12006136" cy="27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3462" tIns="61731" rIns="123462" bIns="61731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6355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891069" y="7167890"/>
            <a:ext cx="3938215" cy="54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62" tIns="61731" rIns="123462" bIns="61731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900" b="0" i="0">
                <a:solidFill>
                  <a:srgbClr val="52ACD4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 dirty="0"/>
              <a:t>Lee.Williamson@soft-impact.com</a:t>
            </a:r>
          </a:p>
        </p:txBody>
      </p:sp>
      <p:sp>
        <p:nvSpPr>
          <p:cNvPr id="66356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93710" y="7167890"/>
            <a:ext cx="931827" cy="54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62" tIns="61731" rIns="123462" bIns="6173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F4E9D4CC-F71D-4166-8658-C28617348D37}" type="slidenum">
              <a:rPr lang="de-DE" altLang="en-US" smtClean="0"/>
              <a:pPr/>
              <a:t>‹#›</a:t>
            </a:fld>
            <a:endParaRPr lang="de-DE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transition/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altLang="en-US" sz="4900" kern="1200" dirty="0" smtClean="0">
          <a:solidFill>
            <a:schemeClr val="lt1"/>
          </a:solidFill>
          <a:latin typeface="+mn-lt"/>
          <a:ea typeface="+mn-ea"/>
          <a:cs typeface="+mn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Impac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Impac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Impac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Impact" pitchFamily="34" charset="0"/>
        </a:defRPr>
      </a:lvl5pPr>
      <a:lvl6pPr marL="617311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Impact" pitchFamily="34" charset="0"/>
        </a:defRPr>
      </a:lvl6pPr>
      <a:lvl7pPr marL="1234623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Impact" pitchFamily="34" charset="0"/>
        </a:defRPr>
      </a:lvl7pPr>
      <a:lvl8pPr marL="1851934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Impact" pitchFamily="34" charset="0"/>
        </a:defRPr>
      </a:lvl8pPr>
      <a:lvl9pPr marL="2469246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Impact" pitchFamily="34" charset="0"/>
        </a:defRPr>
      </a:lvl9pPr>
    </p:titleStyle>
    <p:bodyStyle>
      <a:lvl1pPr marL="604451" indent="-604451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Tx/>
        <a:buFont typeface="Symbol" panose="05050102010706020507" pitchFamily="18" charset="2"/>
        <a:buChar char=""/>
        <a:defRPr sz="3800">
          <a:solidFill>
            <a:srgbClr val="22233A"/>
          </a:solidFill>
          <a:latin typeface="+mn-lt"/>
          <a:ea typeface="+mn-ea"/>
          <a:cs typeface="+mn-cs"/>
        </a:defRPr>
      </a:lvl1pPr>
      <a:lvl2pPr marL="1125308" indent="-4779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Tx/>
        <a:buSzPct val="75000"/>
        <a:buFont typeface="Symbol" panose="05050102010706020507" pitchFamily="18" charset="2"/>
        <a:buChar char=""/>
        <a:defRPr sz="3200">
          <a:solidFill>
            <a:srgbClr val="22233A"/>
          </a:solidFill>
          <a:latin typeface="+mn-lt"/>
        </a:defRPr>
      </a:lvl2pPr>
      <a:lvl3pPr marL="1631160" indent="-50371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Tx/>
        <a:buSzPct val="75000"/>
        <a:buFont typeface="Symbol" panose="05050102010706020507" pitchFamily="18" charset="2"/>
        <a:buChar char=""/>
        <a:defRPr sz="2700">
          <a:solidFill>
            <a:srgbClr val="22233A"/>
          </a:solidFill>
          <a:latin typeface="+mn-lt"/>
        </a:defRPr>
      </a:lvl3pPr>
      <a:lvl4pPr marL="2085570" indent="-452267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Tx/>
        <a:buSzPct val="75000"/>
        <a:buFont typeface="Symbol" panose="05050102010706020507" pitchFamily="18" charset="2"/>
        <a:buChar char=""/>
        <a:defRPr sz="2700">
          <a:solidFill>
            <a:srgbClr val="22233A"/>
          </a:solidFill>
          <a:latin typeface="+mn-lt"/>
        </a:defRPr>
      </a:lvl4pPr>
      <a:lvl5pPr marL="2499254" indent="-411541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Tx/>
        <a:buSzPct val="75000"/>
        <a:buFont typeface="Symbol" panose="05050102010706020507" pitchFamily="18" charset="2"/>
        <a:buChar char=""/>
        <a:defRPr sz="2700">
          <a:solidFill>
            <a:srgbClr val="22233A"/>
          </a:solidFill>
          <a:latin typeface="+mn-lt"/>
        </a:defRPr>
      </a:lvl5pPr>
      <a:lvl6pPr marL="3116565" indent="-411541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 2" pitchFamily="18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3733877" indent="-411541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 2" pitchFamily="18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4351188" indent="-411541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 2" pitchFamily="18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4968500" indent="-411541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 2" pitchFamily="18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234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7311" algn="l" defTabSz="1234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34623" algn="l" defTabSz="1234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51934" algn="l" defTabSz="1234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9246" algn="l" defTabSz="1234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86557" algn="l" defTabSz="1234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703869" algn="l" defTabSz="1234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1180" algn="l" defTabSz="1234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38492" algn="l" defTabSz="1234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hyperlink" Target="https://www.youtube.com/watch?v=e-ZcomTYc64" TargetMode="Externa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rmationisbeautiful.net/visualizations/worlds-biggest-data-breaches-hacks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400" y="1016716"/>
            <a:ext cx="6415928" cy="2947861"/>
          </a:xfrm>
          <a:prstGeom prst="rect">
            <a:avLst/>
          </a:prstGeom>
          <a:effectLst>
            <a:reflection stA="13000" endPos="35000" dist="25400" dir="5400000" sy="-100000" algn="bl" rotWithShape="0"/>
          </a:effectLst>
        </p:spPr>
      </p:pic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34592" y="5280564"/>
            <a:ext cx="10990946" cy="660712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de-DE" altLang="en-US" dirty="0">
                <a:solidFill>
                  <a:srgbClr val="52ACD4"/>
                </a:solidFill>
                <a:latin typeface="Arial"/>
                <a:cs typeface="Arial"/>
              </a:rPr>
              <a:t>Maritime Cyber Security – The human aspect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0905810" y="6351401"/>
            <a:ext cx="2549292" cy="107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3462" tIns="61731" rIns="123462" bIns="61731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 2" panose="05020102010507070707" pitchFamily="18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Segoe Semibold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 2" panose="05020102010507070707" pitchFamily="18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Segoe Semibold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 2" panose="050201020105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Segoe Semibold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 2" panose="050201020105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Segoe Semibold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 2" panose="050201020105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Segoe Semibold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 2" panose="050201020105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Segoe Semibold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 2" panose="050201020105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Segoe Semibold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 2" panose="050201020105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Segoe Semibold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 2" panose="050201020105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Segoe Semibold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de-DE" altLang="en-US" sz="2200" dirty="0">
                <a:latin typeface="Arial"/>
                <a:cs typeface="Arial"/>
              </a:rPr>
              <a:t>Markus Schmitz</a:t>
            </a:r>
            <a:br>
              <a:rPr lang="de-DE" altLang="en-US" sz="2200" dirty="0">
                <a:latin typeface="Arial"/>
                <a:cs typeface="Arial"/>
              </a:rPr>
            </a:br>
            <a:r>
              <a:rPr lang="de-DE" altLang="en-US" sz="2000" i="1" dirty="0">
                <a:solidFill>
                  <a:srgbClr val="52ACD4"/>
                </a:solidFill>
                <a:latin typeface="Arial"/>
                <a:cs typeface="Arial"/>
              </a:rPr>
              <a:t>Managing Director</a:t>
            </a:r>
            <a:br>
              <a:rPr lang="de-DE" altLang="en-US" sz="2000" i="1" dirty="0">
                <a:solidFill>
                  <a:srgbClr val="52ACD4"/>
                </a:solidFill>
                <a:latin typeface="Arial"/>
                <a:cs typeface="Arial"/>
              </a:rPr>
            </a:br>
            <a:r>
              <a:rPr lang="de-DE" altLang="en-US" sz="2000" i="1" dirty="0">
                <a:solidFill>
                  <a:srgbClr val="52ACD4"/>
                </a:solidFill>
                <a:latin typeface="Arial"/>
                <a:cs typeface="Arial"/>
              </a:rPr>
              <a:t>SOFTimpact Ltd.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 trans="0" detail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86" t="1" r="-1960" b="-190"/>
          <a:stretch/>
        </p:blipFill>
        <p:spPr>
          <a:xfrm>
            <a:off x="9575159" y="6595691"/>
            <a:ext cx="1173600" cy="6912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 bwMode="auto">
          <a:xfrm>
            <a:off x="10859801" y="6441798"/>
            <a:ext cx="0" cy="993878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8425" y="1297486"/>
            <a:ext cx="12006136" cy="4981382"/>
          </a:xfrm>
        </p:spPr>
        <p:txBody>
          <a:bodyPr/>
          <a:lstStyle/>
          <a:p>
            <a:pPr>
              <a:lnSpc>
                <a:spcPct val="150000"/>
              </a:lnSpc>
              <a:buClrTx/>
              <a:buFont typeface="Symbol" panose="05050102010706020507" pitchFamily="18" charset="2"/>
              <a:buChar char=""/>
            </a:pPr>
            <a:r>
              <a:rPr lang="en-GB" sz="4400" dirty="0">
                <a:solidFill>
                  <a:schemeClr val="bg1"/>
                </a:solidFill>
                <a:latin typeface="Arial"/>
                <a:cs typeface="Arial"/>
              </a:rPr>
              <a:t>Humans trust humans</a:t>
            </a:r>
          </a:p>
          <a:p>
            <a:pPr>
              <a:lnSpc>
                <a:spcPct val="150000"/>
              </a:lnSpc>
              <a:buClrTx/>
              <a:buFont typeface="Symbol" panose="05050102010706020507" pitchFamily="18" charset="2"/>
              <a:buChar char=""/>
            </a:pPr>
            <a:r>
              <a:rPr lang="en-GB" sz="4400" dirty="0">
                <a:solidFill>
                  <a:schemeClr val="bg1"/>
                </a:solidFill>
                <a:latin typeface="Arial"/>
                <a:cs typeface="Arial"/>
              </a:rPr>
              <a:t>Humans trust computers</a:t>
            </a:r>
          </a:p>
          <a:p>
            <a:pPr>
              <a:lnSpc>
                <a:spcPct val="150000"/>
              </a:lnSpc>
              <a:buClrTx/>
              <a:buFont typeface="Symbol" panose="05050102010706020507" pitchFamily="18" charset="2"/>
              <a:buChar char=""/>
            </a:pPr>
            <a:r>
              <a:rPr lang="en-GB" sz="4400" dirty="0">
                <a:solidFill>
                  <a:schemeClr val="bg1"/>
                </a:solidFill>
                <a:latin typeface="Arial"/>
                <a:cs typeface="Arial"/>
              </a:rPr>
              <a:t>Computers trust humans</a:t>
            </a:r>
            <a:endParaRPr lang="en-GB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	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5300" y="278703"/>
            <a:ext cx="13540238" cy="815883"/>
          </a:xfrm>
        </p:spPr>
        <p:txBody>
          <a:bodyPr/>
          <a:lstStyle/>
          <a:p>
            <a:r>
              <a:rPr lang="en-GB" dirty="0"/>
              <a:t>The human aspect	</a:t>
            </a:r>
            <a:r>
              <a:rPr lang="en-GB" dirty="0">
                <a:solidFill>
                  <a:srgbClr val="52ACD4"/>
                </a:solidFill>
              </a:rPr>
              <a:t>							</a:t>
            </a:r>
            <a:endParaRPr lang="en-GB" sz="3200" dirty="0">
              <a:solidFill>
                <a:srgbClr val="52ACD4"/>
              </a:solidFill>
            </a:endParaRPr>
          </a:p>
        </p:txBody>
      </p:sp>
      <p:sp>
        <p:nvSpPr>
          <p:cNvPr id="6" name="Footer Placeholder 2"/>
          <p:cNvSpPr txBox="1">
            <a:spLocks/>
          </p:cNvSpPr>
          <p:nvPr/>
        </p:nvSpPr>
        <p:spPr bwMode="auto">
          <a:xfrm>
            <a:off x="9043469" y="7167890"/>
            <a:ext cx="3938215" cy="54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62" tIns="61731" rIns="123462" bIns="6173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900" b="0" i="0" kern="1200">
                <a:solidFill>
                  <a:srgbClr val="22233A"/>
                </a:solidFill>
                <a:latin typeface="Arial"/>
                <a:ea typeface="+mn-ea"/>
                <a:cs typeface="Arial"/>
              </a:defRPr>
            </a:lvl1pPr>
            <a:lvl2pPr marL="617311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2pPr>
            <a:lvl3pPr marL="1234623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3pPr>
            <a:lvl4pPr marL="185193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4pPr>
            <a:lvl5pPr marL="2469246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5pPr>
            <a:lvl6pPr marL="3086557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6pPr>
            <a:lvl7pPr marL="3703869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7pPr>
            <a:lvl8pPr marL="4321180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8pPr>
            <a:lvl9pPr marL="4938492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52ACD4"/>
                </a:solidFill>
              </a:rPr>
              <a:t>Markus.Schmitz@soft-impact.com</a:t>
            </a:r>
          </a:p>
        </p:txBody>
      </p:sp>
      <p:pic>
        <p:nvPicPr>
          <p:cNvPr id="1026" name="Picture 2" descr="http://1.bp.blogspot.com/-uLudPo9QDSo/U2pZZh8Ow9I/AAAAAAAAFWo/4LtdJoIEOmM/s1600/Trust-Fall-Icon-designed-by-Juan-Pablo-Bravo-for-Noun-Projec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69581" y="2828558"/>
            <a:ext cx="3810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893710" y="7167890"/>
            <a:ext cx="931827" cy="540411"/>
          </a:xfrm>
        </p:spPr>
        <p:txBody>
          <a:bodyPr/>
          <a:lstStyle/>
          <a:p>
            <a:fld id="{E8BF735B-1F7A-43A9-8E6C-06147AB3A897}" type="slidenum">
              <a:rPr lang="de-DE" altLang="en-US" smtClean="0">
                <a:solidFill>
                  <a:schemeClr val="tx1"/>
                </a:solidFill>
              </a:rPr>
              <a:t>10</a:t>
            </a:fld>
            <a:endParaRPr lang="de-DE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02085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282200-290C-4678-8F0C-D45A184D3FE3}" type="slidenum">
              <a:rPr lang="de-DE" altLang="en-US" sz="1400" smtClean="0">
                <a:solidFill>
                  <a:schemeClr val="tx1"/>
                </a:solidFill>
              </a:rPr>
              <a:t>11</a:t>
            </a:fld>
            <a:endParaRPr lang="de-DE" altLang="en-US" sz="1400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5300" y="278703"/>
            <a:ext cx="13540238" cy="815883"/>
          </a:xfrm>
        </p:spPr>
        <p:txBody>
          <a:bodyPr/>
          <a:lstStyle/>
          <a:p>
            <a:r>
              <a:rPr lang="en-GB" dirty="0"/>
              <a:t>Humans trust humans	</a:t>
            </a:r>
            <a:r>
              <a:rPr lang="en-GB" dirty="0">
                <a:solidFill>
                  <a:srgbClr val="52ACD4"/>
                </a:solidFill>
              </a:rPr>
              <a:t>							</a:t>
            </a:r>
            <a:endParaRPr lang="en-GB" sz="3200" dirty="0">
              <a:solidFill>
                <a:srgbClr val="52ACD4"/>
              </a:solidFill>
            </a:endParaRPr>
          </a:p>
        </p:txBody>
      </p:sp>
      <p:sp>
        <p:nvSpPr>
          <p:cNvPr id="6" name="Footer Placeholder 2"/>
          <p:cNvSpPr txBox="1">
            <a:spLocks/>
          </p:cNvSpPr>
          <p:nvPr/>
        </p:nvSpPr>
        <p:spPr bwMode="auto">
          <a:xfrm>
            <a:off x="9043469" y="7167890"/>
            <a:ext cx="3938215" cy="54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62" tIns="61731" rIns="123462" bIns="6173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900" b="0" i="0" kern="1200">
                <a:solidFill>
                  <a:srgbClr val="22233A"/>
                </a:solidFill>
                <a:latin typeface="Arial"/>
                <a:ea typeface="+mn-ea"/>
                <a:cs typeface="Arial"/>
              </a:defRPr>
            </a:lvl1pPr>
            <a:lvl2pPr marL="617311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2pPr>
            <a:lvl3pPr marL="1234623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3pPr>
            <a:lvl4pPr marL="185193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4pPr>
            <a:lvl5pPr marL="2469246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5pPr>
            <a:lvl6pPr marL="3086557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6pPr>
            <a:lvl7pPr marL="3703869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7pPr>
            <a:lvl8pPr marL="4321180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8pPr>
            <a:lvl9pPr marL="4938492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52ACD4"/>
                </a:solidFill>
              </a:rPr>
              <a:t>Markus.Schmitz@soft-impact.com</a:t>
            </a:r>
          </a:p>
        </p:txBody>
      </p:sp>
      <p:pic>
        <p:nvPicPr>
          <p:cNvPr id="7" name="CNN_repor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0832" y="1320944"/>
            <a:ext cx="9242522" cy="51989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04242" y="6879107"/>
            <a:ext cx="10799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chemeClr val="bg2"/>
                </a:solidFill>
              </a:rPr>
              <a:t>Source: </a:t>
            </a:r>
            <a:r>
              <a:rPr lang="en-GB" sz="2000" dirty="0">
                <a:hlinkClick r:id="rId5"/>
              </a:rPr>
              <a:t>https://www.youtube.com/watch?v=e-ZcomTYc64</a:t>
            </a:r>
            <a:r>
              <a:rPr lang="en-GB" sz="2000" dirty="0"/>
              <a:t>            </a:t>
            </a:r>
          </a:p>
          <a:p>
            <a:pPr algn="r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5396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57789" y="1560755"/>
            <a:ext cx="12006136" cy="4787483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A small questionnaire …</a:t>
            </a:r>
          </a:p>
          <a:p>
            <a:pPr lvl="1">
              <a:buClrTx/>
              <a:buFont typeface="Symbol" panose="05050102010706020507" pitchFamily="18" charset="2"/>
              <a:buChar char=""/>
            </a:pPr>
            <a:r>
              <a:rPr lang="en-GB" dirty="0">
                <a:solidFill>
                  <a:schemeClr val="bg1"/>
                </a:solidFill>
              </a:rPr>
              <a:t>Do you have a WIFI at home?</a:t>
            </a:r>
          </a:p>
          <a:p>
            <a:pPr lvl="1">
              <a:buClrTx/>
              <a:buFont typeface="Symbol" panose="05050102010706020507" pitchFamily="18" charset="2"/>
              <a:buChar char=""/>
            </a:pPr>
            <a:r>
              <a:rPr lang="en-GB" dirty="0">
                <a:solidFill>
                  <a:schemeClr val="bg1"/>
                </a:solidFill>
              </a:rPr>
              <a:t>Do your kids use the WIFI?</a:t>
            </a:r>
          </a:p>
          <a:p>
            <a:pPr lvl="1">
              <a:buClrTx/>
              <a:buFont typeface="Symbol" panose="05050102010706020507" pitchFamily="18" charset="2"/>
              <a:buChar char=""/>
            </a:pPr>
            <a:r>
              <a:rPr lang="en-GB" dirty="0">
                <a:solidFill>
                  <a:schemeClr val="bg1"/>
                </a:solidFill>
              </a:rPr>
              <a:t>Do you give your guests access also?</a:t>
            </a:r>
          </a:p>
          <a:p>
            <a:pPr lvl="1">
              <a:buClrTx/>
              <a:buFont typeface="Symbol" panose="05050102010706020507" pitchFamily="18" charset="2"/>
              <a:buChar char=""/>
            </a:pPr>
            <a:r>
              <a:rPr lang="en-GB" dirty="0">
                <a:solidFill>
                  <a:schemeClr val="bg1"/>
                </a:solidFill>
              </a:rPr>
              <a:t>Did you use ever the WIFI at airports?</a:t>
            </a:r>
          </a:p>
          <a:p>
            <a:pPr lvl="1">
              <a:buClrTx/>
              <a:buFont typeface="Symbol" panose="05050102010706020507" pitchFamily="18" charset="2"/>
              <a:buChar char=""/>
            </a:pPr>
            <a:r>
              <a:rPr lang="en-GB" dirty="0">
                <a:solidFill>
                  <a:schemeClr val="bg1"/>
                </a:solidFill>
              </a:rPr>
              <a:t>Did you use ever the WIFI at restaurants?</a:t>
            </a:r>
          </a:p>
          <a:p>
            <a:pPr lvl="1">
              <a:buClrTx/>
              <a:buFont typeface="Symbol" panose="05050102010706020507" pitchFamily="18" charset="2"/>
              <a:buChar char=""/>
            </a:pPr>
            <a:r>
              <a:rPr lang="en-GB" dirty="0">
                <a:solidFill>
                  <a:schemeClr val="bg1"/>
                </a:solidFill>
              </a:rPr>
              <a:t>Did you use the WIFI in the last hotel you stayed?</a:t>
            </a:r>
          </a:p>
          <a:p>
            <a:pPr lvl="1">
              <a:buClrTx/>
              <a:buFont typeface="Symbol" panose="05050102010706020507" pitchFamily="18" charset="2"/>
              <a:buChar char=""/>
            </a:pPr>
            <a:r>
              <a:rPr lang="en-GB" dirty="0">
                <a:solidFill>
                  <a:schemeClr val="bg1"/>
                </a:solidFill>
              </a:rPr>
              <a:t>Did you use ever the WIFI at Starbucks?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de-DE" altLang="en-US" sz="1400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6097" y="278703"/>
            <a:ext cx="13549441" cy="815883"/>
          </a:xfrm>
        </p:spPr>
        <p:txBody>
          <a:bodyPr/>
          <a:lstStyle/>
          <a:p>
            <a:r>
              <a:rPr lang="en-GB" dirty="0"/>
              <a:t>Humans trust computers</a:t>
            </a:r>
          </a:p>
        </p:txBody>
      </p:sp>
      <p:pic>
        <p:nvPicPr>
          <p:cNvPr id="6" name="Picture 5" descr="wif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41" y="1413154"/>
            <a:ext cx="2944256" cy="2057672"/>
          </a:xfrm>
          <a:prstGeom prst="rect">
            <a:avLst/>
          </a:prstGeom>
          <a:effectLst>
            <a:reflection stA="21000" endPos="70000" dist="12700" dir="5400000" sy="-100000" algn="bl" rotWithShape="0"/>
          </a:effectLst>
        </p:spPr>
      </p:pic>
      <p:sp>
        <p:nvSpPr>
          <p:cNvPr id="7" name="Footer Placeholder 2"/>
          <p:cNvSpPr txBox="1">
            <a:spLocks/>
          </p:cNvSpPr>
          <p:nvPr/>
        </p:nvSpPr>
        <p:spPr bwMode="auto">
          <a:xfrm>
            <a:off x="10012641" y="7167890"/>
            <a:ext cx="3938215" cy="54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62" tIns="61731" rIns="123462" bIns="6173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900" b="0" i="0" kern="1200">
                <a:solidFill>
                  <a:srgbClr val="22233A"/>
                </a:solidFill>
                <a:latin typeface="Arial"/>
                <a:ea typeface="+mn-ea"/>
                <a:cs typeface="Arial"/>
              </a:defRPr>
            </a:lvl1pPr>
            <a:lvl2pPr marL="617311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2pPr>
            <a:lvl3pPr marL="1234623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3pPr>
            <a:lvl4pPr marL="185193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4pPr>
            <a:lvl5pPr marL="2469246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5pPr>
            <a:lvl6pPr marL="3086557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6pPr>
            <a:lvl7pPr marL="3703869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7pPr>
            <a:lvl8pPr marL="4321180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8pPr>
            <a:lvl9pPr marL="4938492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52ACD4"/>
                </a:solidFill>
              </a:rPr>
              <a:t>Markus.Schmitz@soft-impact.com</a:t>
            </a:r>
          </a:p>
        </p:txBody>
      </p:sp>
    </p:spTree>
    <p:extLst>
      <p:ext uri="{BB962C8B-B14F-4D97-AF65-F5344CB8AC3E}">
        <p14:creationId xmlns:p14="http://schemas.microsoft.com/office/powerpoint/2010/main" val="136304769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A438F8-42DF-4D6C-87F1-27F07C304ADD}" type="slidenum">
              <a:rPr lang="de-DE" altLang="en-US" sz="1400" smtClean="0">
                <a:solidFill>
                  <a:schemeClr val="tx1"/>
                </a:solidFill>
              </a:rPr>
              <a:t>13</a:t>
            </a:fld>
            <a:endParaRPr lang="de-DE" altLang="en-US" sz="1400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5300" y="284987"/>
            <a:ext cx="13540238" cy="803315"/>
          </a:xfrm>
        </p:spPr>
        <p:txBody>
          <a:bodyPr/>
          <a:lstStyle/>
          <a:p>
            <a:r>
              <a:rPr lang="en-GB" dirty="0"/>
              <a:t>Computers trust humans	</a:t>
            </a:r>
            <a:r>
              <a:rPr lang="en-GB" dirty="0">
                <a:solidFill>
                  <a:srgbClr val="52ACD4"/>
                </a:solidFill>
              </a:rPr>
              <a:t>						</a:t>
            </a:r>
            <a:endParaRPr lang="en-GB" sz="3200" dirty="0">
              <a:solidFill>
                <a:srgbClr val="52ACD4"/>
              </a:solidFill>
            </a:endParaRPr>
          </a:p>
        </p:txBody>
      </p:sp>
      <p:sp>
        <p:nvSpPr>
          <p:cNvPr id="6" name="Footer Placeholder 2"/>
          <p:cNvSpPr txBox="1">
            <a:spLocks/>
          </p:cNvSpPr>
          <p:nvPr/>
        </p:nvSpPr>
        <p:spPr bwMode="auto">
          <a:xfrm>
            <a:off x="9043469" y="7167890"/>
            <a:ext cx="3938215" cy="54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62" tIns="61731" rIns="123462" bIns="6173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900" b="0" i="0" kern="1200">
                <a:solidFill>
                  <a:srgbClr val="22233A"/>
                </a:solidFill>
                <a:latin typeface="Arial"/>
                <a:ea typeface="+mn-ea"/>
                <a:cs typeface="Arial"/>
              </a:defRPr>
            </a:lvl1pPr>
            <a:lvl2pPr marL="617311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2pPr>
            <a:lvl3pPr marL="1234623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3pPr>
            <a:lvl4pPr marL="185193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4pPr>
            <a:lvl5pPr marL="2469246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5pPr>
            <a:lvl6pPr marL="3086557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6pPr>
            <a:lvl7pPr marL="3703869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7pPr>
            <a:lvl8pPr marL="4321180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8pPr>
            <a:lvl9pPr marL="4938492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52ACD4"/>
                </a:solidFill>
              </a:rPr>
              <a:t>Markus.Schmitz@soft-impact.com</a:t>
            </a:r>
          </a:p>
        </p:txBody>
      </p:sp>
      <p:pic>
        <p:nvPicPr>
          <p:cNvPr id="7" name="Content Placeholder 3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0372" y="1356354"/>
            <a:ext cx="9835166" cy="506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/>
          <p:nvPr/>
        </p:nvSpPr>
        <p:spPr>
          <a:xfrm>
            <a:off x="769759" y="1928006"/>
            <a:ext cx="9500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1pPr>
            <a:lvl2pPr marL="617311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2pPr>
            <a:lvl3pPr marL="1234623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3pPr>
            <a:lvl4pPr marL="185193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4pPr>
            <a:lvl5pPr marL="2469246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5pPr>
            <a:lvl6pPr marL="3086557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6pPr>
            <a:lvl7pPr marL="3703869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7pPr>
            <a:lvl8pPr marL="4321180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8pPr>
            <a:lvl9pPr marL="4938492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9pPr>
          </a:lstStyle>
          <a:p>
            <a:r>
              <a:rPr lang="en-GB" sz="6000" dirty="0">
                <a:solidFill>
                  <a:schemeClr val="bg1"/>
                </a:solidFill>
              </a:rPr>
              <a:t>Do you </a:t>
            </a:r>
          </a:p>
          <a:p>
            <a:r>
              <a:rPr lang="en-GB" sz="6000" dirty="0">
                <a:solidFill>
                  <a:schemeClr val="bg1"/>
                </a:solidFill>
              </a:rPr>
              <a:t>plug?</a:t>
            </a:r>
          </a:p>
        </p:txBody>
      </p:sp>
    </p:spTree>
    <p:extLst>
      <p:ext uri="{BB962C8B-B14F-4D97-AF65-F5344CB8AC3E}">
        <p14:creationId xmlns:p14="http://schemas.microsoft.com/office/powerpoint/2010/main" val="169169648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7237" y="6080500"/>
            <a:ext cx="12006136" cy="650966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>
                <a:solidFill>
                  <a:schemeClr val="bg1"/>
                </a:solidFill>
                <a:ea typeface="+mn-ea"/>
                <a:cs typeface="+mn-cs"/>
              </a:rPr>
              <a:t>The most important lesson today!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Lee.Williamson@soft-impact.com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C8CE1D-18A3-49DB-8A04-9D4513E55977}" type="slidenum">
              <a:rPr lang="de-DE" altLang="en-US" smtClean="0"/>
              <a:pPr/>
              <a:t>14</a:t>
            </a:fld>
            <a:endParaRPr lang="de-DE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learning</a:t>
            </a:r>
          </a:p>
        </p:txBody>
      </p:sp>
      <p:sp>
        <p:nvSpPr>
          <p:cNvPr id="6" name="Footer Placeholder 2"/>
          <p:cNvSpPr txBox="1">
            <a:spLocks/>
          </p:cNvSpPr>
          <p:nvPr/>
        </p:nvSpPr>
        <p:spPr bwMode="auto">
          <a:xfrm>
            <a:off x="9043469" y="7167890"/>
            <a:ext cx="3938215" cy="54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62" tIns="61731" rIns="123462" bIns="6173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900" b="0" i="0" kern="1200">
                <a:solidFill>
                  <a:srgbClr val="22233A"/>
                </a:solidFill>
                <a:latin typeface="Arial"/>
                <a:ea typeface="+mn-ea"/>
                <a:cs typeface="Arial"/>
              </a:defRPr>
            </a:lvl1pPr>
            <a:lvl2pPr marL="617311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2pPr>
            <a:lvl3pPr marL="1234623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3pPr>
            <a:lvl4pPr marL="185193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4pPr>
            <a:lvl5pPr marL="2469246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5pPr>
            <a:lvl6pPr marL="3086557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6pPr>
            <a:lvl7pPr marL="3703869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7pPr>
            <a:lvl8pPr marL="4321180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8pPr>
            <a:lvl9pPr marL="4938492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52ACD4"/>
                </a:solidFill>
              </a:rPr>
              <a:t>Markus.Schmitz@soft-impact.com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12905430" y="7165542"/>
            <a:ext cx="931827" cy="54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62" tIns="61731" rIns="123462" bIns="6173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900" kern="1200">
                <a:solidFill>
                  <a:srgbClr val="22233A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17311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2pPr>
            <a:lvl3pPr marL="1234623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3pPr>
            <a:lvl4pPr marL="185193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4pPr>
            <a:lvl5pPr marL="2469246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5pPr>
            <a:lvl6pPr marL="3086557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6pPr>
            <a:lvl7pPr marL="3703869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7pPr>
            <a:lvl8pPr marL="4321180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8pPr>
            <a:lvl9pPr marL="4938492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9pPr>
          </a:lstStyle>
          <a:p>
            <a:fld id="{E8BF735B-1F7A-43A9-8E6C-06147AB3A897}" type="slidenum">
              <a:rPr lang="de-DE" altLang="en-US" smtClean="0">
                <a:solidFill>
                  <a:schemeClr val="tx1"/>
                </a:solidFill>
              </a:rPr>
              <a:pPr/>
              <a:t>14</a:t>
            </a:fld>
            <a:endParaRPr lang="de-DE" altLang="en-US" sz="1400" dirty="0">
              <a:solidFill>
                <a:schemeClr val="tx1"/>
              </a:solidFill>
            </a:endParaRPr>
          </a:p>
        </p:txBody>
      </p:sp>
      <p:pic>
        <p:nvPicPr>
          <p:cNvPr id="2052" name="Picture 4" descr="Image result for gauges icon png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492" y="1220739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379292" y="4093698"/>
            <a:ext cx="35261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Secure</a:t>
            </a:r>
            <a:br>
              <a:rPr lang="en-GB" dirty="0">
                <a:solidFill>
                  <a:schemeClr val="bg1"/>
                </a:solidFill>
                <a:latin typeface="+mn-lt"/>
              </a:rPr>
            </a:br>
            <a:r>
              <a:rPr lang="en-GB" sz="2000" dirty="0">
                <a:solidFill>
                  <a:schemeClr val="bg1"/>
                </a:solidFill>
                <a:latin typeface="+mn-lt"/>
              </a:rPr>
              <a:t>(but not convenient)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6354" y="4093697"/>
            <a:ext cx="35261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  <a:latin typeface="+mn-lt"/>
              </a:rPr>
              <a:t>Convenient</a:t>
            </a:r>
            <a:br>
              <a:rPr lang="en-GB" dirty="0">
                <a:solidFill>
                  <a:schemeClr val="bg1"/>
                </a:solidFill>
                <a:latin typeface="+mn-lt"/>
              </a:rPr>
            </a:br>
            <a:r>
              <a:rPr lang="en-GB" sz="2000" dirty="0">
                <a:solidFill>
                  <a:schemeClr val="bg1"/>
                </a:solidFill>
                <a:latin typeface="+mn-lt"/>
              </a:rPr>
              <a:t>(but not secure)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337661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8425" y="1213078"/>
            <a:ext cx="12006136" cy="578467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Implement security technology! </a:t>
            </a:r>
          </a:p>
          <a:p>
            <a:r>
              <a:rPr lang="en-GB" dirty="0">
                <a:solidFill>
                  <a:schemeClr val="bg1"/>
                </a:solidFill>
              </a:rPr>
              <a:t>But do not stop there …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ea typeface="+mn-ea"/>
                <a:cs typeface="+mn-cs"/>
              </a:rPr>
              <a:t>Raise the awareness of staff &amp; crew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ea typeface="+mn-ea"/>
                <a:cs typeface="+mn-cs"/>
              </a:rPr>
              <a:t>Review processes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ea typeface="+mn-ea"/>
                <a:cs typeface="+mn-cs"/>
              </a:rPr>
              <a:t>Trade security with convenience consciously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ea typeface="+mn-ea"/>
                <a:cs typeface="+mn-cs"/>
              </a:rPr>
              <a:t>Establish a Cyber Security Culture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ea typeface="+mn-ea"/>
                <a:cs typeface="+mn-cs"/>
              </a:rPr>
              <a:t>Share your experience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Lee.Williamson@soft-impact.com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C8CE1D-18A3-49DB-8A04-9D4513E55977}" type="slidenum">
              <a:rPr lang="de-DE" altLang="en-US" smtClean="0"/>
              <a:pPr/>
              <a:t>15</a:t>
            </a:fld>
            <a:endParaRPr lang="de-DE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Recommendations</a:t>
            </a:r>
          </a:p>
        </p:txBody>
      </p:sp>
      <p:sp>
        <p:nvSpPr>
          <p:cNvPr id="6" name="Footer Placeholder 2"/>
          <p:cNvSpPr txBox="1">
            <a:spLocks/>
          </p:cNvSpPr>
          <p:nvPr/>
        </p:nvSpPr>
        <p:spPr bwMode="auto">
          <a:xfrm>
            <a:off x="9043469" y="7167890"/>
            <a:ext cx="3938215" cy="54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62" tIns="61731" rIns="123462" bIns="6173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900" b="0" i="0" kern="1200">
                <a:solidFill>
                  <a:srgbClr val="22233A"/>
                </a:solidFill>
                <a:latin typeface="Arial"/>
                <a:ea typeface="+mn-ea"/>
                <a:cs typeface="Arial"/>
              </a:defRPr>
            </a:lvl1pPr>
            <a:lvl2pPr marL="617311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2pPr>
            <a:lvl3pPr marL="1234623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3pPr>
            <a:lvl4pPr marL="185193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4pPr>
            <a:lvl5pPr marL="2469246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5pPr>
            <a:lvl6pPr marL="3086557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6pPr>
            <a:lvl7pPr marL="3703869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7pPr>
            <a:lvl8pPr marL="4321180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8pPr>
            <a:lvl9pPr marL="4938492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52ACD4"/>
                </a:solidFill>
              </a:rPr>
              <a:t>Markus.Schmitz@soft-impact.com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12905430" y="7165542"/>
            <a:ext cx="931827" cy="54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62" tIns="61731" rIns="123462" bIns="6173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900" kern="1200">
                <a:solidFill>
                  <a:srgbClr val="22233A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17311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2pPr>
            <a:lvl3pPr marL="1234623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3pPr>
            <a:lvl4pPr marL="185193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4pPr>
            <a:lvl5pPr marL="2469246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5pPr>
            <a:lvl6pPr marL="3086557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6pPr>
            <a:lvl7pPr marL="3703869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7pPr>
            <a:lvl8pPr marL="4321180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8pPr>
            <a:lvl9pPr marL="4938492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9pPr>
          </a:lstStyle>
          <a:p>
            <a:fld id="{E8BF735B-1F7A-43A9-8E6C-06147AB3A897}" type="slidenum">
              <a:rPr lang="de-DE" altLang="en-US" smtClean="0">
                <a:solidFill>
                  <a:schemeClr val="tx1"/>
                </a:solidFill>
              </a:rPr>
              <a:pPr/>
              <a:t>15</a:t>
            </a:fld>
            <a:endParaRPr lang="de-DE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85605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893" y="278703"/>
            <a:ext cx="13558645" cy="815883"/>
          </a:xfrm>
        </p:spPr>
        <p:txBody>
          <a:bodyPr/>
          <a:lstStyle/>
          <a:p>
            <a:r>
              <a:rPr lang="en-GB" dirty="0"/>
              <a:t>Questions &amp; answers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031" y="1809262"/>
            <a:ext cx="6739058" cy="3007748"/>
          </a:xfrm>
          <a:prstGeom prst="rect">
            <a:avLst/>
          </a:prstGeom>
          <a:effectLst>
            <a:outerShdw blurRad="73025" dist="63500" dir="2700000" algn="tl" rotWithShape="0">
              <a:srgbClr val="000000">
                <a:alpha val="26000"/>
              </a:srgbClr>
            </a:outerShdw>
          </a:effectLst>
        </p:spPr>
      </p:pic>
      <p:sp>
        <p:nvSpPr>
          <p:cNvPr id="6" name="Footer Placeholder 2"/>
          <p:cNvSpPr txBox="1">
            <a:spLocks/>
          </p:cNvSpPr>
          <p:nvPr/>
        </p:nvSpPr>
        <p:spPr bwMode="auto">
          <a:xfrm>
            <a:off x="9043469" y="7167890"/>
            <a:ext cx="3938215" cy="54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62" tIns="61731" rIns="123462" bIns="6173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900" b="0" i="0" kern="1200">
                <a:solidFill>
                  <a:srgbClr val="22233A"/>
                </a:solidFill>
                <a:latin typeface="Arial"/>
                <a:ea typeface="+mn-ea"/>
                <a:cs typeface="Arial"/>
              </a:defRPr>
            </a:lvl1pPr>
            <a:lvl2pPr marL="617311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2pPr>
            <a:lvl3pPr marL="1234623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3pPr>
            <a:lvl4pPr marL="185193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4pPr>
            <a:lvl5pPr marL="2469246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5pPr>
            <a:lvl6pPr marL="3086557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6pPr>
            <a:lvl7pPr marL="3703869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7pPr>
            <a:lvl8pPr marL="4321180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8pPr>
            <a:lvl9pPr marL="4938492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52ACD4"/>
                </a:solidFill>
              </a:rPr>
              <a:t>Markus.Schmitz@soft-impact.com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F735B-1F7A-43A9-8E6C-06147AB3A897}" type="slidenum">
              <a:rPr lang="de-DE" altLang="en-US" smtClean="0">
                <a:solidFill>
                  <a:schemeClr val="tx1"/>
                </a:solidFill>
              </a:rPr>
              <a:t>16</a:t>
            </a:fld>
            <a:endParaRPr lang="de-DE" altLang="en-US" sz="14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006660"/>
            <a:ext cx="138255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>
                    <a:lumMod val="75000"/>
                  </a:schemeClr>
                </a:solidFill>
              </a:rPr>
              <a:t>www.cybersail.org</a:t>
            </a:r>
          </a:p>
        </p:txBody>
      </p:sp>
    </p:spTree>
    <p:extLst>
      <p:ext uri="{BB962C8B-B14F-4D97-AF65-F5344CB8AC3E}">
        <p14:creationId xmlns:p14="http://schemas.microsoft.com/office/powerpoint/2010/main" val="50430810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de-DE" altLang="en-US" sz="1400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6097" y="278703"/>
            <a:ext cx="13549441" cy="815883"/>
          </a:xfrm>
        </p:spPr>
        <p:txBody>
          <a:bodyPr/>
          <a:lstStyle/>
          <a:p>
            <a:r>
              <a:rPr lang="en-GB" dirty="0"/>
              <a:t>Humans trust computers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99" y="1402781"/>
            <a:ext cx="8457039" cy="516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1055077" y="5753686"/>
            <a:ext cx="6049108" cy="295422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47675" marR="0" indent="-447675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 2" pitchFamily="18" charset="2"/>
              <a:buBlip>
                <a:blip r:embed="rId3"/>
              </a:buBlip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Semibold" pitchFamily="34" charset="0"/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9393254" y="1773261"/>
            <a:ext cx="42805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1pPr>
            <a:lvl2pPr marL="617311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2pPr>
            <a:lvl3pPr marL="1234623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3pPr>
            <a:lvl4pPr marL="185193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4pPr>
            <a:lvl5pPr marL="2469246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5pPr>
            <a:lvl6pPr marL="3086557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6pPr>
            <a:lvl7pPr marL="3703869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7pPr>
            <a:lvl8pPr marL="4321180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8pPr>
            <a:lvl9pPr marL="4938492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9pPr>
          </a:lstStyle>
          <a:p>
            <a:r>
              <a:rPr lang="en-GB" sz="4800" dirty="0">
                <a:solidFill>
                  <a:schemeClr val="bg1"/>
                </a:solidFill>
              </a:rPr>
              <a:t>This is </a:t>
            </a:r>
            <a:r>
              <a:rPr lang="en-GB" sz="4800" b="1" dirty="0">
                <a:solidFill>
                  <a:srgbClr val="FFC000"/>
                </a:solidFill>
              </a:rPr>
              <a:t>not</a:t>
            </a:r>
            <a:r>
              <a:rPr lang="en-GB" sz="4800" dirty="0">
                <a:solidFill>
                  <a:schemeClr val="bg1"/>
                </a:solidFill>
              </a:rPr>
              <a:t> the main problem!</a:t>
            </a:r>
          </a:p>
        </p:txBody>
      </p:sp>
      <p:sp>
        <p:nvSpPr>
          <p:cNvPr id="8" name="Footer Placeholder 2"/>
          <p:cNvSpPr txBox="1">
            <a:spLocks/>
          </p:cNvSpPr>
          <p:nvPr/>
        </p:nvSpPr>
        <p:spPr bwMode="auto">
          <a:xfrm>
            <a:off x="9043469" y="7167890"/>
            <a:ext cx="3938215" cy="54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62" tIns="61731" rIns="123462" bIns="6173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900" b="0" i="0" kern="1200">
                <a:solidFill>
                  <a:srgbClr val="22233A"/>
                </a:solidFill>
                <a:latin typeface="Arial"/>
                <a:ea typeface="+mn-ea"/>
                <a:cs typeface="Arial"/>
              </a:defRPr>
            </a:lvl1pPr>
            <a:lvl2pPr marL="617311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2pPr>
            <a:lvl3pPr marL="1234623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3pPr>
            <a:lvl4pPr marL="185193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4pPr>
            <a:lvl5pPr marL="2469246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5pPr>
            <a:lvl6pPr marL="3086557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6pPr>
            <a:lvl7pPr marL="3703869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7pPr>
            <a:lvl8pPr marL="4321180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8pPr>
            <a:lvl9pPr marL="4938492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52ACD4"/>
                </a:solidFill>
              </a:rPr>
              <a:t>Markus.Schmitz@soft-impact.com</a:t>
            </a:r>
          </a:p>
        </p:txBody>
      </p:sp>
    </p:spTree>
    <p:extLst>
      <p:ext uri="{BB962C8B-B14F-4D97-AF65-F5344CB8AC3E}">
        <p14:creationId xmlns:p14="http://schemas.microsoft.com/office/powerpoint/2010/main" val="263503033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Lee.Williamson@soft-impact.com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C8CE1D-18A3-49DB-8A04-9D4513E55977}" type="slidenum">
              <a:rPr lang="de-DE" altLang="en-US" smtClean="0"/>
              <a:pPr/>
              <a:t>2</a:t>
            </a:fld>
            <a:endParaRPr lang="de-DE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Hacks this year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10" y="1161289"/>
            <a:ext cx="11339454" cy="5660136"/>
          </a:xfrm>
          <a:prstGeom prst="rect">
            <a:avLst/>
          </a:prstGeom>
        </p:spPr>
      </p:pic>
      <p:sp>
        <p:nvSpPr>
          <p:cNvPr id="7" name="Footer Placeholder 2"/>
          <p:cNvSpPr txBox="1">
            <a:spLocks/>
          </p:cNvSpPr>
          <p:nvPr/>
        </p:nvSpPr>
        <p:spPr bwMode="auto">
          <a:xfrm>
            <a:off x="9043469" y="7167890"/>
            <a:ext cx="3938215" cy="54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62" tIns="61731" rIns="123462" bIns="6173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900" b="0" i="0" kern="1200">
                <a:solidFill>
                  <a:srgbClr val="22233A"/>
                </a:solidFill>
                <a:latin typeface="Arial"/>
                <a:ea typeface="+mn-ea"/>
                <a:cs typeface="Arial"/>
              </a:defRPr>
            </a:lvl1pPr>
            <a:lvl2pPr marL="617311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2pPr>
            <a:lvl3pPr marL="1234623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3pPr>
            <a:lvl4pPr marL="185193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4pPr>
            <a:lvl5pPr marL="2469246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5pPr>
            <a:lvl6pPr marL="3086557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6pPr>
            <a:lvl7pPr marL="3703869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7pPr>
            <a:lvl8pPr marL="4321180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8pPr>
            <a:lvl9pPr marL="4938492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52ACD4"/>
                </a:solidFill>
              </a:rPr>
              <a:t>Markus.Schmitz@soft-impact.com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4242" y="6879107"/>
            <a:ext cx="11339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2"/>
                </a:solidFill>
              </a:rPr>
              <a:t>Source: </a:t>
            </a:r>
            <a:r>
              <a:rPr lang="en-GB" sz="2000" dirty="0">
                <a:hlinkClick r:id="rId3" tooltip="http://www.informationisbeautiful.net/visualizations/worlds-biggest-data-breaches-hacks/"/>
              </a:rPr>
              <a:t>http://www.informationisbeautiful.net/visualizations/worlds-biggest-data-breaches-hacks/</a:t>
            </a:r>
            <a:endParaRPr lang="en-GB" sz="2000" dirty="0"/>
          </a:p>
          <a:p>
            <a:endParaRPr lang="en-GB" sz="2000" dirty="0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 bwMode="auto">
          <a:xfrm>
            <a:off x="12891362" y="7193678"/>
            <a:ext cx="931827" cy="54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62" tIns="61731" rIns="123462" bIns="6173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900" kern="1200">
                <a:solidFill>
                  <a:srgbClr val="22233A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17311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2pPr>
            <a:lvl3pPr marL="1234623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3pPr>
            <a:lvl4pPr marL="185193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4pPr>
            <a:lvl5pPr marL="2469246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5pPr>
            <a:lvl6pPr marL="3086557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6pPr>
            <a:lvl7pPr marL="3703869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7pPr>
            <a:lvl8pPr marL="4321180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8pPr>
            <a:lvl9pPr marL="4938492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9pPr>
          </a:lstStyle>
          <a:p>
            <a:fld id="{E8BF735B-1F7A-43A9-8E6C-06147AB3A897}" type="slidenum">
              <a:rPr lang="de-DE" altLang="en-US" smtClean="0">
                <a:solidFill>
                  <a:schemeClr val="tx1"/>
                </a:solidFill>
              </a:rPr>
              <a:pPr/>
              <a:t>2</a:t>
            </a:fld>
            <a:endParaRPr lang="de-DE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1554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57789" y="1731105"/>
            <a:ext cx="12006136" cy="4575630"/>
          </a:xfrm>
        </p:spPr>
        <p:txBody>
          <a:bodyPr/>
          <a:lstStyle/>
          <a:p>
            <a:pPr marL="0" indent="0" algn="ctr">
              <a:buNone/>
            </a:pPr>
            <a:r>
              <a:rPr lang="en-GB" sz="5400" dirty="0">
                <a:solidFill>
                  <a:schemeClr val="bg1"/>
                </a:solidFill>
                <a:latin typeface="Arial"/>
                <a:cs typeface="Arial"/>
              </a:rPr>
              <a:t>Is the </a:t>
            </a:r>
          </a:p>
          <a:p>
            <a:pPr marL="0" indent="0" algn="ctr">
              <a:buNone/>
            </a:pPr>
            <a:r>
              <a:rPr lang="en-GB" sz="5400" b="1" dirty="0">
                <a:solidFill>
                  <a:schemeClr val="bg1"/>
                </a:solidFill>
                <a:latin typeface="Arial"/>
                <a:cs typeface="Arial"/>
              </a:rPr>
              <a:t>Maritime Industry </a:t>
            </a:r>
          </a:p>
          <a:p>
            <a:pPr marL="0" indent="0" algn="ctr">
              <a:buNone/>
            </a:pPr>
            <a:r>
              <a:rPr lang="en-GB" sz="5400" dirty="0">
                <a:solidFill>
                  <a:schemeClr val="bg1"/>
                </a:solidFill>
                <a:latin typeface="Arial"/>
                <a:cs typeface="Arial"/>
              </a:rPr>
              <a:t>under </a:t>
            </a:r>
          </a:p>
          <a:p>
            <a:pPr marL="0" indent="0" algn="ctr">
              <a:buNone/>
            </a:pPr>
            <a:r>
              <a:rPr lang="en-GB" sz="5400" b="1" dirty="0">
                <a:solidFill>
                  <a:schemeClr val="bg1"/>
                </a:solidFill>
                <a:latin typeface="Arial"/>
                <a:cs typeface="Arial"/>
              </a:rPr>
              <a:t>cyber attack?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893" y="278703"/>
            <a:ext cx="13558645" cy="815883"/>
          </a:xfrm>
        </p:spPr>
        <p:txBody>
          <a:bodyPr/>
          <a:lstStyle/>
          <a:p>
            <a:r>
              <a:rPr lang="en-GB" dirty="0"/>
              <a:t>Fact or fiction</a:t>
            </a:r>
          </a:p>
        </p:txBody>
      </p:sp>
      <p:sp>
        <p:nvSpPr>
          <p:cNvPr id="6" name="Footer Placeholder 2"/>
          <p:cNvSpPr txBox="1">
            <a:spLocks/>
          </p:cNvSpPr>
          <p:nvPr/>
        </p:nvSpPr>
        <p:spPr bwMode="auto">
          <a:xfrm>
            <a:off x="9043469" y="7167890"/>
            <a:ext cx="3938215" cy="54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62" tIns="61731" rIns="123462" bIns="6173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900" b="0" i="0" kern="1200">
                <a:solidFill>
                  <a:srgbClr val="22233A"/>
                </a:solidFill>
                <a:latin typeface="Arial"/>
                <a:ea typeface="+mn-ea"/>
                <a:cs typeface="Arial"/>
              </a:defRPr>
            </a:lvl1pPr>
            <a:lvl2pPr marL="617311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2pPr>
            <a:lvl3pPr marL="1234623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3pPr>
            <a:lvl4pPr marL="185193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4pPr>
            <a:lvl5pPr marL="2469246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5pPr>
            <a:lvl6pPr marL="3086557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6pPr>
            <a:lvl7pPr marL="3703869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7pPr>
            <a:lvl8pPr marL="4321180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8pPr>
            <a:lvl9pPr marL="4938492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52ACD4"/>
                </a:solidFill>
              </a:rPr>
              <a:t>Markus.Schmitz@soft-impact.com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12877294" y="7179610"/>
            <a:ext cx="931827" cy="54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62" tIns="61731" rIns="123462" bIns="6173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900" kern="1200">
                <a:solidFill>
                  <a:srgbClr val="22233A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17311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2pPr>
            <a:lvl3pPr marL="1234623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3pPr>
            <a:lvl4pPr marL="185193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4pPr>
            <a:lvl5pPr marL="2469246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5pPr>
            <a:lvl6pPr marL="3086557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6pPr>
            <a:lvl7pPr marL="3703869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7pPr>
            <a:lvl8pPr marL="4321180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8pPr>
            <a:lvl9pPr marL="4938492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9pPr>
          </a:lstStyle>
          <a:p>
            <a:fld id="{E8BF735B-1F7A-43A9-8E6C-06147AB3A897}" type="slidenum">
              <a:rPr lang="de-DE" altLang="en-US" smtClean="0">
                <a:solidFill>
                  <a:schemeClr val="tx1"/>
                </a:solidFill>
              </a:rPr>
              <a:pPr/>
              <a:t>3</a:t>
            </a:fld>
            <a:endParaRPr lang="de-DE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0467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8425" y="1297486"/>
            <a:ext cx="12006136" cy="4445851"/>
          </a:xfrm>
        </p:spPr>
        <p:txBody>
          <a:bodyPr/>
          <a:lstStyle/>
          <a:p>
            <a:pPr marL="0" indent="0">
              <a:buNone/>
            </a:pPr>
            <a:r>
              <a:rPr lang="en-GB" sz="4800" dirty="0">
                <a:solidFill>
                  <a:schemeClr val="bg1"/>
                </a:solidFill>
              </a:rPr>
              <a:t>“The sector is increasingly vulnerable to </a:t>
            </a:r>
          </a:p>
          <a:p>
            <a:pPr marL="0" indent="0">
              <a:buNone/>
            </a:pPr>
            <a:r>
              <a:rPr lang="en-GB" sz="4800" dirty="0">
                <a:solidFill>
                  <a:schemeClr val="bg1"/>
                </a:solidFill>
              </a:rPr>
              <a:t>a major (cyber) attack” </a:t>
            </a:r>
          </a:p>
          <a:p>
            <a:pPr marL="0" indent="0">
              <a:buNone/>
            </a:pPr>
            <a:endParaRPr lang="en-GB" sz="2800" dirty="0">
              <a:solidFill>
                <a:schemeClr val="bg1"/>
              </a:solidFill>
            </a:endParaRPr>
          </a:p>
          <a:p>
            <a:pPr marL="603250" indent="-434975"/>
            <a:r>
              <a:rPr lang="en-GB" dirty="0">
                <a:solidFill>
                  <a:schemeClr val="bg1"/>
                </a:solidFill>
              </a:rPr>
              <a:t>smaller crews on-board</a:t>
            </a:r>
          </a:p>
          <a:p>
            <a:pPr marL="603250" indent="-434975"/>
            <a:r>
              <a:rPr lang="en-GB" dirty="0">
                <a:solidFill>
                  <a:schemeClr val="bg1"/>
                </a:solidFill>
              </a:rPr>
              <a:t>larger ships</a:t>
            </a:r>
          </a:p>
          <a:p>
            <a:pPr marL="603250" indent="-434975"/>
            <a:r>
              <a:rPr lang="en-GB" dirty="0">
                <a:solidFill>
                  <a:schemeClr val="bg1"/>
                </a:solidFill>
              </a:rPr>
              <a:t>growing dependency on automation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Lee.Williamson@soft-impact.com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C8CE1D-18A3-49DB-8A04-9D4513E55977}" type="slidenum">
              <a:rPr lang="de-DE" altLang="en-US" smtClean="0"/>
              <a:pPr/>
              <a:t>4</a:t>
            </a:fld>
            <a:endParaRPr lang="de-DE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Allianz 2015 Maritime Risk Report</a:t>
            </a:r>
          </a:p>
        </p:txBody>
      </p:sp>
      <p:sp>
        <p:nvSpPr>
          <p:cNvPr id="7" name="Footer Placeholder 2"/>
          <p:cNvSpPr txBox="1">
            <a:spLocks/>
          </p:cNvSpPr>
          <p:nvPr/>
        </p:nvSpPr>
        <p:spPr bwMode="auto">
          <a:xfrm>
            <a:off x="9043469" y="7167890"/>
            <a:ext cx="3938215" cy="54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62" tIns="61731" rIns="123462" bIns="6173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900" b="0" i="0" kern="1200">
                <a:solidFill>
                  <a:srgbClr val="22233A"/>
                </a:solidFill>
                <a:latin typeface="Arial"/>
                <a:ea typeface="+mn-ea"/>
                <a:cs typeface="Arial"/>
              </a:defRPr>
            </a:lvl1pPr>
            <a:lvl2pPr marL="617311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2pPr>
            <a:lvl3pPr marL="1234623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3pPr>
            <a:lvl4pPr marL="185193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4pPr>
            <a:lvl5pPr marL="2469246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5pPr>
            <a:lvl6pPr marL="3086557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6pPr>
            <a:lvl7pPr marL="3703869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7pPr>
            <a:lvl8pPr marL="4321180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8pPr>
            <a:lvl9pPr marL="4938492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52ACD4"/>
                </a:solidFill>
              </a:rPr>
              <a:t>Markus.Schmitz@soft-impact.com</a:t>
            </a: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 bwMode="auto">
          <a:xfrm>
            <a:off x="12877294" y="7179610"/>
            <a:ext cx="931827" cy="54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62" tIns="61731" rIns="123462" bIns="6173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900" kern="1200">
                <a:solidFill>
                  <a:srgbClr val="22233A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17311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2pPr>
            <a:lvl3pPr marL="1234623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3pPr>
            <a:lvl4pPr marL="185193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4pPr>
            <a:lvl5pPr marL="2469246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5pPr>
            <a:lvl6pPr marL="3086557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6pPr>
            <a:lvl7pPr marL="3703869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7pPr>
            <a:lvl8pPr marL="4321180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8pPr>
            <a:lvl9pPr marL="4938492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9pPr>
          </a:lstStyle>
          <a:p>
            <a:fld id="{E8BF735B-1F7A-43A9-8E6C-06147AB3A897}" type="slidenum">
              <a:rPr lang="de-DE" altLang="en-US" smtClean="0">
                <a:solidFill>
                  <a:schemeClr val="tx1"/>
                </a:solidFill>
              </a:rPr>
              <a:pPr/>
              <a:t>4</a:t>
            </a:fld>
            <a:endParaRPr lang="de-DE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5716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06A2A9-3F5C-494D-AC1E-F0E1EB92AE9B}" type="slidenum">
              <a:rPr lang="de-DE" altLang="en-US" sz="1400" smtClean="0">
                <a:solidFill>
                  <a:schemeClr val="tx1"/>
                </a:solidFill>
              </a:rPr>
              <a:t>5</a:t>
            </a:fld>
            <a:endParaRPr lang="de-DE" altLang="en-US" sz="1400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893" y="278703"/>
            <a:ext cx="13558645" cy="815883"/>
          </a:xfrm>
        </p:spPr>
        <p:txBody>
          <a:bodyPr/>
          <a:lstStyle/>
          <a:p>
            <a:r>
              <a:rPr lang="en-GB" dirty="0"/>
              <a:t>In the news…</a:t>
            </a:r>
          </a:p>
        </p:txBody>
      </p:sp>
      <p:pic>
        <p:nvPicPr>
          <p:cNvPr id="2" name="Picture 1" descr="new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4" y="929458"/>
            <a:ext cx="11486039" cy="6460897"/>
          </a:xfrm>
          <a:prstGeom prst="rect">
            <a:avLst/>
          </a:prstGeom>
        </p:spPr>
      </p:pic>
      <p:pic>
        <p:nvPicPr>
          <p:cNvPr id="13" name="Picture 12" descr="Questionm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348" y="2343085"/>
            <a:ext cx="4491171" cy="4491171"/>
          </a:xfrm>
          <a:prstGeom prst="rect">
            <a:avLst/>
          </a:prstGeom>
        </p:spPr>
      </p:pic>
      <p:sp>
        <p:nvSpPr>
          <p:cNvPr id="7" name="Footer Placeholder 2"/>
          <p:cNvSpPr txBox="1">
            <a:spLocks/>
          </p:cNvSpPr>
          <p:nvPr/>
        </p:nvSpPr>
        <p:spPr bwMode="auto">
          <a:xfrm>
            <a:off x="9043469" y="7167890"/>
            <a:ext cx="3938215" cy="54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62" tIns="61731" rIns="123462" bIns="6173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900" b="0" i="0" kern="1200">
                <a:solidFill>
                  <a:srgbClr val="22233A"/>
                </a:solidFill>
                <a:latin typeface="Arial"/>
                <a:ea typeface="+mn-ea"/>
                <a:cs typeface="Arial"/>
              </a:defRPr>
            </a:lvl1pPr>
            <a:lvl2pPr marL="617311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2pPr>
            <a:lvl3pPr marL="1234623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3pPr>
            <a:lvl4pPr marL="185193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4pPr>
            <a:lvl5pPr marL="2469246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5pPr>
            <a:lvl6pPr marL="3086557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6pPr>
            <a:lvl7pPr marL="3703869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7pPr>
            <a:lvl8pPr marL="4321180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8pPr>
            <a:lvl9pPr marL="4938492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52ACD4"/>
                </a:solidFill>
              </a:rPr>
              <a:t>Markus.Schmitz@soft-impact.com</a:t>
            </a:r>
          </a:p>
        </p:txBody>
      </p:sp>
    </p:spTree>
    <p:extLst>
      <p:ext uri="{BB962C8B-B14F-4D97-AF65-F5344CB8AC3E}">
        <p14:creationId xmlns:p14="http://schemas.microsoft.com/office/powerpoint/2010/main" val="368210349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2332CB-0673-4F3B-B8EA-BFE5A3B77076}" type="slidenum">
              <a:rPr lang="de-DE" altLang="en-US" sz="1400" smtClean="0">
                <a:solidFill>
                  <a:schemeClr val="tx1"/>
                </a:solidFill>
              </a:rPr>
              <a:t>6</a:t>
            </a:fld>
            <a:endParaRPr lang="de-DE" altLang="en-US" sz="1400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893" y="278703"/>
            <a:ext cx="13558645" cy="815883"/>
          </a:xfrm>
        </p:spPr>
        <p:txBody>
          <a:bodyPr/>
          <a:lstStyle/>
          <a:p>
            <a:r>
              <a:rPr lang="en-GB" dirty="0"/>
              <a:t>In reality…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1373">
            <a:off x="2984299" y="1359387"/>
            <a:ext cx="5082537" cy="518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488">
            <a:off x="3559792" y="1495221"/>
            <a:ext cx="6061866" cy="5594865"/>
          </a:xfrm>
          <a:prstGeom prst="rect">
            <a:avLst/>
          </a:prstGeom>
          <a:ln>
            <a:solidFill>
              <a:srgbClr val="272841"/>
            </a:solidFill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163">
            <a:off x="2446773" y="1966798"/>
            <a:ext cx="7696316" cy="465170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2735">
            <a:off x="3324626" y="1290701"/>
            <a:ext cx="5940611" cy="6003905"/>
          </a:xfrm>
          <a:prstGeom prst="rect">
            <a:avLst/>
          </a:prstGeom>
          <a:noFill/>
          <a:ln w="9525">
            <a:solidFill>
              <a:srgbClr val="22233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Footer Placeholder 2"/>
          <p:cNvSpPr txBox="1">
            <a:spLocks/>
          </p:cNvSpPr>
          <p:nvPr/>
        </p:nvSpPr>
        <p:spPr bwMode="auto">
          <a:xfrm>
            <a:off x="9043469" y="7167890"/>
            <a:ext cx="3938215" cy="54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62" tIns="61731" rIns="123462" bIns="6173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900" b="0" i="0" kern="1200">
                <a:solidFill>
                  <a:srgbClr val="22233A"/>
                </a:solidFill>
                <a:latin typeface="Arial"/>
                <a:ea typeface="+mn-ea"/>
                <a:cs typeface="Arial"/>
              </a:defRPr>
            </a:lvl1pPr>
            <a:lvl2pPr marL="617311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2pPr>
            <a:lvl3pPr marL="1234623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3pPr>
            <a:lvl4pPr marL="185193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4pPr>
            <a:lvl5pPr marL="2469246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5pPr>
            <a:lvl6pPr marL="3086557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6pPr>
            <a:lvl7pPr marL="3703869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7pPr>
            <a:lvl8pPr marL="4321180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8pPr>
            <a:lvl9pPr marL="4938492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52ACD4"/>
                </a:solidFill>
              </a:rPr>
              <a:t>Markus.Schmitz@soft-impact.com</a:t>
            </a:r>
          </a:p>
        </p:txBody>
      </p:sp>
    </p:spTree>
    <p:extLst>
      <p:ext uri="{BB962C8B-B14F-4D97-AF65-F5344CB8AC3E}">
        <p14:creationId xmlns:p14="http://schemas.microsoft.com/office/powerpoint/2010/main" val="40239049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F735B-1F7A-43A9-8E6C-06147AB3A897}" type="slidenum">
              <a:rPr lang="de-DE" altLang="en-US" smtClean="0">
                <a:solidFill>
                  <a:schemeClr val="tx1"/>
                </a:solidFill>
              </a:rPr>
              <a:t>7</a:t>
            </a:fld>
            <a:endParaRPr lang="de-DE" altLang="en-US" sz="1400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6096" y="278703"/>
            <a:ext cx="13549441" cy="815883"/>
          </a:xfrm>
        </p:spPr>
        <p:txBody>
          <a:bodyPr/>
          <a:lstStyle/>
          <a:p>
            <a:r>
              <a:rPr lang="en-GB" dirty="0"/>
              <a:t>Where are we today?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563959272"/>
              </p:ext>
            </p:extLst>
          </p:nvPr>
        </p:nvGraphicFramePr>
        <p:xfrm>
          <a:off x="1668655" y="4067876"/>
          <a:ext cx="10590489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Oval 7"/>
          <p:cNvSpPr/>
          <p:nvPr/>
        </p:nvSpPr>
        <p:spPr>
          <a:xfrm>
            <a:off x="5745235" y="4209586"/>
            <a:ext cx="432048" cy="43204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www.miankoutu.com/uploadfiles/2015-9-24/20159241234429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733" y="2169009"/>
            <a:ext cx="1777979" cy="177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cdn4.iconfinder.com/data/icons/industrial-vol-2/72/68-51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263" y="2501131"/>
            <a:ext cx="1360772" cy="136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symphonyventures.com.sg/symphonyshipping/wp-content/uploads/2013/05/ico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06726" y="2914192"/>
            <a:ext cx="2565071" cy="90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2"/>
          <p:cNvSpPr txBox="1">
            <a:spLocks/>
          </p:cNvSpPr>
          <p:nvPr/>
        </p:nvSpPr>
        <p:spPr bwMode="auto">
          <a:xfrm>
            <a:off x="9043469" y="7167890"/>
            <a:ext cx="3938215" cy="54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62" tIns="61731" rIns="123462" bIns="6173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900" b="0" i="0" kern="1200">
                <a:solidFill>
                  <a:srgbClr val="22233A"/>
                </a:solidFill>
                <a:latin typeface="Arial"/>
                <a:ea typeface="+mn-ea"/>
                <a:cs typeface="Arial"/>
              </a:defRPr>
            </a:lvl1pPr>
            <a:lvl2pPr marL="617311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2pPr>
            <a:lvl3pPr marL="1234623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3pPr>
            <a:lvl4pPr marL="185193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4pPr>
            <a:lvl5pPr marL="2469246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5pPr>
            <a:lvl6pPr marL="3086557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6pPr>
            <a:lvl7pPr marL="3703869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7pPr>
            <a:lvl8pPr marL="4321180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8pPr>
            <a:lvl9pPr marL="4938492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52ACD4"/>
                </a:solidFill>
              </a:rPr>
              <a:t>Markus.Schmitz@soft-impact.com</a:t>
            </a:r>
          </a:p>
        </p:txBody>
      </p:sp>
    </p:spTree>
    <p:extLst>
      <p:ext uri="{BB962C8B-B14F-4D97-AF65-F5344CB8AC3E}">
        <p14:creationId xmlns:p14="http://schemas.microsoft.com/office/powerpoint/2010/main" val="416407235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8424" y="1452353"/>
            <a:ext cx="12620128" cy="7003474"/>
          </a:xfrm>
        </p:spPr>
        <p:txBody>
          <a:bodyPr/>
          <a:lstStyle/>
          <a:p>
            <a:pPr>
              <a:buClrTx/>
              <a:buFont typeface="Symbol" panose="05050102010706020507" pitchFamily="18" charset="2"/>
              <a:buChar char="·"/>
            </a:pPr>
            <a:r>
              <a:rPr lang="en-GB" dirty="0">
                <a:solidFill>
                  <a:schemeClr val="bg1"/>
                </a:solidFill>
              </a:rPr>
              <a:t>“Hackability” of ship systems is proven</a:t>
            </a:r>
          </a:p>
          <a:p>
            <a:pPr>
              <a:buClrTx/>
              <a:buFont typeface="Symbol" panose="05050102010706020507" pitchFamily="18" charset="2"/>
              <a:buChar char="·"/>
            </a:pPr>
            <a:r>
              <a:rPr lang="en-GB" dirty="0">
                <a:solidFill>
                  <a:schemeClr val="bg1"/>
                </a:solidFill>
              </a:rPr>
              <a:t>The Maritime industry is an interesting target</a:t>
            </a:r>
          </a:p>
          <a:p>
            <a:pPr lvl="1">
              <a:buClrTx/>
              <a:buFont typeface="Symbol" panose="05050102010706020507" pitchFamily="18" charset="2"/>
              <a:buChar char="·"/>
            </a:pPr>
            <a:r>
              <a:rPr lang="en-GB" dirty="0">
                <a:solidFill>
                  <a:schemeClr val="bg1"/>
                </a:solidFill>
              </a:rPr>
              <a:t>Large monetary transfers the norm</a:t>
            </a:r>
          </a:p>
          <a:p>
            <a:pPr lvl="1">
              <a:buClrTx/>
              <a:buFont typeface="Symbol" panose="05050102010706020507" pitchFamily="18" charset="2"/>
              <a:buChar char="·"/>
            </a:pPr>
            <a:r>
              <a:rPr lang="en-GB" dirty="0">
                <a:solidFill>
                  <a:schemeClr val="bg1"/>
                </a:solidFill>
              </a:rPr>
              <a:t>Multiple parties involved in transactions</a:t>
            </a:r>
          </a:p>
          <a:p>
            <a:pPr lvl="1">
              <a:buClrTx/>
              <a:buFont typeface="Symbol" panose="05050102010706020507" pitchFamily="18" charset="2"/>
              <a:buChar char="·"/>
            </a:pPr>
            <a:r>
              <a:rPr lang="en-GB" dirty="0">
                <a:solidFill>
                  <a:schemeClr val="bg1"/>
                </a:solidFill>
              </a:rPr>
              <a:t>Different time zones for financial institutions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en-GB" dirty="0">
                <a:solidFill>
                  <a:schemeClr val="bg1"/>
                </a:solidFill>
              </a:rPr>
              <a:t>Insecure systems</a:t>
            </a:r>
          </a:p>
          <a:p>
            <a:pPr lvl="1">
              <a:buFont typeface="Symbol" panose="05050102010706020507" pitchFamily="18" charset="2"/>
              <a:buChar char="·"/>
            </a:pPr>
            <a:r>
              <a:rPr lang="en-GB" dirty="0">
                <a:solidFill>
                  <a:schemeClr val="bg1"/>
                </a:solidFill>
              </a:rPr>
              <a:t>No longer hidden from the world</a:t>
            </a:r>
          </a:p>
          <a:p>
            <a:pPr lvl="1">
              <a:buFont typeface="Symbol" panose="05050102010706020507" pitchFamily="18" charset="2"/>
              <a:buChar char="·"/>
            </a:pPr>
            <a:r>
              <a:rPr lang="en-GB" dirty="0">
                <a:solidFill>
                  <a:schemeClr val="bg1"/>
                </a:solidFill>
              </a:rPr>
              <a:t>Faster connections for attack</a:t>
            </a:r>
          </a:p>
          <a:p>
            <a:pPr lvl="1">
              <a:buClrTx/>
              <a:buFont typeface="Symbol" panose="05050102010706020507" pitchFamily="18" charset="2"/>
              <a:buChar char="·"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ClrTx/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9AA695-BA28-468D-9A97-70FFA30ABC61}" type="slidenum">
              <a:rPr lang="de-DE" altLang="en-US" sz="1400" smtClean="0">
                <a:solidFill>
                  <a:schemeClr val="tx1"/>
                </a:solidFill>
              </a:rPr>
              <a:t>8</a:t>
            </a:fld>
            <a:endParaRPr lang="de-DE" altLang="en-US" sz="1400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7690" y="278703"/>
            <a:ext cx="13567848" cy="815883"/>
          </a:xfrm>
        </p:spPr>
        <p:txBody>
          <a:bodyPr/>
          <a:lstStyle/>
          <a:p>
            <a:r>
              <a:rPr lang="en-GB" dirty="0"/>
              <a:t>But … 							</a:t>
            </a:r>
            <a:endParaRPr lang="en-GB" sz="3200" dirty="0">
              <a:solidFill>
                <a:srgbClr val="52ACD4"/>
              </a:solidFill>
            </a:endParaRPr>
          </a:p>
        </p:txBody>
      </p:sp>
      <p:sp>
        <p:nvSpPr>
          <p:cNvPr id="6" name="Footer Placeholder 2"/>
          <p:cNvSpPr txBox="1">
            <a:spLocks/>
          </p:cNvSpPr>
          <p:nvPr/>
        </p:nvSpPr>
        <p:spPr bwMode="auto">
          <a:xfrm>
            <a:off x="9043469" y="7167890"/>
            <a:ext cx="3938215" cy="54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62" tIns="61731" rIns="123462" bIns="6173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900" b="0" i="0" kern="1200">
                <a:solidFill>
                  <a:srgbClr val="22233A"/>
                </a:solidFill>
                <a:latin typeface="Arial"/>
                <a:ea typeface="+mn-ea"/>
                <a:cs typeface="Arial"/>
              </a:defRPr>
            </a:lvl1pPr>
            <a:lvl2pPr marL="617311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2pPr>
            <a:lvl3pPr marL="1234623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3pPr>
            <a:lvl4pPr marL="185193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4pPr>
            <a:lvl5pPr marL="2469246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5pPr>
            <a:lvl6pPr marL="3086557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6pPr>
            <a:lvl7pPr marL="3703869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7pPr>
            <a:lvl8pPr marL="4321180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8pPr>
            <a:lvl9pPr marL="4938492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52ACD4"/>
                </a:solidFill>
              </a:rPr>
              <a:t>Markus.Schmitz@soft-impact.com</a:t>
            </a:r>
          </a:p>
        </p:txBody>
      </p:sp>
    </p:spTree>
    <p:extLst>
      <p:ext uri="{BB962C8B-B14F-4D97-AF65-F5344CB8AC3E}">
        <p14:creationId xmlns:p14="http://schemas.microsoft.com/office/powerpoint/2010/main" val="255907114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1354" y="1452353"/>
            <a:ext cx="13317198" cy="5267614"/>
          </a:xfrm>
        </p:spPr>
        <p:txBody>
          <a:bodyPr/>
          <a:lstStyle/>
          <a:p>
            <a:pPr marL="0" lvl="1" indent="0" algn="ctr">
              <a:buNone/>
            </a:pPr>
            <a:r>
              <a:rPr lang="en-GB" sz="540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is </a:t>
            </a:r>
          </a:p>
          <a:p>
            <a:pPr marL="0" lvl="1" indent="0" algn="ctr">
              <a:buNone/>
            </a:pPr>
            <a:r>
              <a:rPr lang="en-GB" sz="54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technology </a:t>
            </a:r>
          </a:p>
          <a:p>
            <a:pPr marL="0" lvl="1" indent="0" algn="ctr">
              <a:buNone/>
            </a:pPr>
            <a:r>
              <a:rPr lang="en-GB" sz="540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the </a:t>
            </a:r>
          </a:p>
          <a:p>
            <a:pPr marL="0" lvl="1" indent="0" algn="ctr">
              <a:buNone/>
            </a:pPr>
            <a:r>
              <a:rPr lang="en-GB" sz="54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solution</a:t>
            </a:r>
            <a:r>
              <a:rPr lang="en-GB" sz="540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?</a:t>
            </a:r>
          </a:p>
          <a:p>
            <a:pPr marL="0" indent="0">
              <a:buClrTx/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1BD093-DB56-4D51-97DE-74AED8851700}" type="slidenum">
              <a:rPr lang="de-DE" altLang="en-US" sz="1400" smtClean="0">
                <a:solidFill>
                  <a:schemeClr val="tx1"/>
                </a:solidFill>
              </a:rPr>
              <a:t>9</a:t>
            </a:fld>
            <a:endParaRPr lang="de-DE" altLang="en-US" sz="1400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7690" y="284987"/>
            <a:ext cx="13567848" cy="803315"/>
          </a:xfrm>
        </p:spPr>
        <p:txBody>
          <a:bodyPr/>
          <a:lstStyle/>
          <a:p>
            <a:r>
              <a:rPr lang="en-GB" dirty="0"/>
              <a:t>If technology is the problem, … 					</a:t>
            </a:r>
            <a:endParaRPr lang="en-GB" sz="3200" dirty="0">
              <a:solidFill>
                <a:srgbClr val="52ACD4"/>
              </a:solidFill>
            </a:endParaRPr>
          </a:p>
        </p:txBody>
      </p:sp>
      <p:sp>
        <p:nvSpPr>
          <p:cNvPr id="6" name="Footer Placeholder 2"/>
          <p:cNvSpPr txBox="1">
            <a:spLocks/>
          </p:cNvSpPr>
          <p:nvPr/>
        </p:nvSpPr>
        <p:spPr bwMode="auto">
          <a:xfrm>
            <a:off x="9043469" y="7167890"/>
            <a:ext cx="3938215" cy="54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62" tIns="61731" rIns="123462" bIns="6173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900" b="0" i="0" kern="1200">
                <a:solidFill>
                  <a:srgbClr val="22233A"/>
                </a:solidFill>
                <a:latin typeface="Arial"/>
                <a:ea typeface="+mn-ea"/>
                <a:cs typeface="Arial"/>
              </a:defRPr>
            </a:lvl1pPr>
            <a:lvl2pPr marL="617311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2pPr>
            <a:lvl3pPr marL="1234623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3pPr>
            <a:lvl4pPr marL="185193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4pPr>
            <a:lvl5pPr marL="2469246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5pPr>
            <a:lvl6pPr marL="3086557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6pPr>
            <a:lvl7pPr marL="3703869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7pPr>
            <a:lvl8pPr marL="4321180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8pPr>
            <a:lvl9pPr marL="4938492" algn="l" defTabSz="1234623" rtl="0" eaLnBrk="1" latinLnBrk="0" hangingPunct="1">
              <a:defRPr sz="3200" kern="1200">
                <a:solidFill>
                  <a:schemeClr val="tx1"/>
                </a:solidFill>
                <a:latin typeface="Segoe Semibold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52ACD4"/>
                </a:solidFill>
              </a:rPr>
              <a:t>Markus.Schmitz@soft-impact.com</a:t>
            </a:r>
          </a:p>
        </p:txBody>
      </p:sp>
    </p:spTree>
    <p:extLst>
      <p:ext uri="{BB962C8B-B14F-4D97-AF65-F5344CB8AC3E}">
        <p14:creationId xmlns:p14="http://schemas.microsoft.com/office/powerpoint/2010/main" val="1213513722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SOFTimpact Cyprus template">
  <a:themeElements>
    <a:clrScheme name="SOFTimpact Cyprus template 1">
      <a:dk1>
        <a:srgbClr val="000000"/>
      </a:dk1>
      <a:lt1>
        <a:srgbClr val="FFFFFF"/>
      </a:lt1>
      <a:dk2>
        <a:srgbClr val="28497A"/>
      </a:dk2>
      <a:lt2>
        <a:srgbClr val="FFB601"/>
      </a:lt2>
      <a:accent1>
        <a:srgbClr val="F7E993"/>
      </a:accent1>
      <a:accent2>
        <a:srgbClr val="66CC66"/>
      </a:accent2>
      <a:accent3>
        <a:srgbClr val="ACB1BE"/>
      </a:accent3>
      <a:accent4>
        <a:srgbClr val="DADADA"/>
      </a:accent4>
      <a:accent5>
        <a:srgbClr val="FAF2C8"/>
      </a:accent5>
      <a:accent6>
        <a:srgbClr val="5CB95C"/>
      </a:accent6>
      <a:hlink>
        <a:srgbClr val="6699FF"/>
      </a:hlink>
      <a:folHlink>
        <a:srgbClr val="FF6633"/>
      </a:folHlink>
    </a:clrScheme>
    <a:fontScheme name="SOFTimpact Cyprus template">
      <a:majorFont>
        <a:latin typeface="Impact"/>
        <a:ea typeface=""/>
        <a:cs typeface=""/>
      </a:majorFont>
      <a:minorFont>
        <a:latin typeface="Segoe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47675" marR="0" indent="-447675" algn="l" defTabSz="914400" rtl="0" eaLnBrk="1" fontAlgn="base" latinLnBrk="0" hangingPunct="1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tx2"/>
          </a:buClr>
          <a:buSzTx/>
          <a:buFont typeface="Wingdings 2" pitchFamily="18" charset="2"/>
          <a:buBlip>
            <a:blip xmlns:r="http://schemas.openxmlformats.org/officeDocument/2006/relationships" r:embed="rId1"/>
          </a:buBlip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egoe Semi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47675" marR="0" indent="-447675" algn="l" defTabSz="914400" rtl="0" eaLnBrk="1" fontAlgn="base" latinLnBrk="0" hangingPunct="1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tx2"/>
          </a:buClr>
          <a:buSzTx/>
          <a:buFont typeface="Wingdings 2" pitchFamily="18" charset="2"/>
          <a:buBlip>
            <a:blip xmlns:r="http://schemas.openxmlformats.org/officeDocument/2006/relationships" r:embed="rId1"/>
          </a:buBlip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egoe Semibold" pitchFamily="34" charset="0"/>
          </a:defRPr>
        </a:defPPr>
      </a:lstStyle>
    </a:lnDef>
  </a:objectDefaults>
  <a:extraClrSchemeLst>
    <a:extraClrScheme>
      <a:clrScheme name="SOFTimpact Cyprus template 1">
        <a:dk1>
          <a:srgbClr val="000000"/>
        </a:dk1>
        <a:lt1>
          <a:srgbClr val="FFFFFF"/>
        </a:lt1>
        <a:dk2>
          <a:srgbClr val="28497A"/>
        </a:dk2>
        <a:lt2>
          <a:srgbClr val="FFB601"/>
        </a:lt2>
        <a:accent1>
          <a:srgbClr val="F7E993"/>
        </a:accent1>
        <a:accent2>
          <a:srgbClr val="66CC66"/>
        </a:accent2>
        <a:accent3>
          <a:srgbClr val="ACB1BE"/>
        </a:accent3>
        <a:accent4>
          <a:srgbClr val="DADADA"/>
        </a:accent4>
        <a:accent5>
          <a:srgbClr val="FAF2C8"/>
        </a:accent5>
        <a:accent6>
          <a:srgbClr val="5CB95C"/>
        </a:accent6>
        <a:hlink>
          <a:srgbClr val="6699FF"/>
        </a:hlink>
        <a:folHlink>
          <a:srgbClr val="FF66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5615</TotalTime>
  <Words>393</Words>
  <Application>Microsoft Office PowerPoint</Application>
  <PresentationFormat>Custom</PresentationFormat>
  <Paragraphs>120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Impact</vt:lpstr>
      <vt:lpstr>Segoe</vt:lpstr>
      <vt:lpstr>Segoe Semibold</vt:lpstr>
      <vt:lpstr>Symbol</vt:lpstr>
      <vt:lpstr>Times New Roman</vt:lpstr>
      <vt:lpstr>Wingdings 2</vt:lpstr>
      <vt:lpstr>SOFTimpact Cyprus template</vt:lpstr>
      <vt:lpstr>PowerPoint Presentation</vt:lpstr>
      <vt:lpstr>Hacks this year</vt:lpstr>
      <vt:lpstr>Fact or fiction</vt:lpstr>
      <vt:lpstr>Allianz 2015 Maritime Risk Report</vt:lpstr>
      <vt:lpstr>In the news…</vt:lpstr>
      <vt:lpstr>In reality…</vt:lpstr>
      <vt:lpstr>Where are we today?</vt:lpstr>
      <vt:lpstr>But …        </vt:lpstr>
      <vt:lpstr>If technology is the problem, …      </vt:lpstr>
      <vt:lpstr>The human aspect        </vt:lpstr>
      <vt:lpstr>Humans trust humans        </vt:lpstr>
      <vt:lpstr>Humans trust computers</vt:lpstr>
      <vt:lpstr>Computers trust humans       </vt:lpstr>
      <vt:lpstr>Key learning</vt:lpstr>
      <vt:lpstr>Recommendations</vt:lpstr>
      <vt:lpstr>Questions &amp; answers</vt:lpstr>
      <vt:lpstr>Humans trust computers</vt:lpstr>
    </vt:vector>
  </TitlesOfParts>
  <Company>SOFTimpact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SoftImpact Ltd</dc:title>
  <dc:subject>Convergence 2004</dc:subject>
  <dc:creator>Markus Schmitz</dc:creator>
  <dc:description>Template design: _x000d_
Formatter:_x000d_
Event Date:_x000d_
Event Location:_x000d_
Speech Length:_x000d_
Audience:_x000d_
Key Topics:</dc:description>
  <cp:lastModifiedBy>Kuba</cp:lastModifiedBy>
  <cp:revision>234</cp:revision>
  <cp:lastPrinted>2016-09-19T13:23:39Z</cp:lastPrinted>
  <dcterms:created xsi:type="dcterms:W3CDTF">2006-11-03T08:23:14Z</dcterms:created>
  <dcterms:modified xsi:type="dcterms:W3CDTF">2016-10-17T08:26:32Z</dcterms:modified>
</cp:coreProperties>
</file>